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71" r:id="rId1"/>
  </p:sldMasterIdLst>
  <p:notesMasterIdLst>
    <p:notesMasterId r:id="rId27"/>
  </p:notesMasterIdLst>
  <p:sldIdLst>
    <p:sldId id="256" r:id="rId2"/>
    <p:sldId id="281" r:id="rId3"/>
    <p:sldId id="257" r:id="rId4"/>
    <p:sldId id="279" r:id="rId5"/>
    <p:sldId id="276" r:id="rId6"/>
    <p:sldId id="258" r:id="rId7"/>
    <p:sldId id="260" r:id="rId8"/>
    <p:sldId id="259" r:id="rId9"/>
    <p:sldId id="261" r:id="rId10"/>
    <p:sldId id="264" r:id="rId11"/>
    <p:sldId id="265" r:id="rId12"/>
    <p:sldId id="266" r:id="rId13"/>
    <p:sldId id="262" r:id="rId14"/>
    <p:sldId id="280" r:id="rId15"/>
    <p:sldId id="267" r:id="rId16"/>
    <p:sldId id="277" r:id="rId17"/>
    <p:sldId id="263" r:id="rId18"/>
    <p:sldId id="268" r:id="rId19"/>
    <p:sldId id="269" r:id="rId20"/>
    <p:sldId id="275" r:id="rId21"/>
    <p:sldId id="270" r:id="rId22"/>
    <p:sldId id="271" r:id="rId23"/>
    <p:sldId id="278" r:id="rId24"/>
    <p:sldId id="273" r:id="rId25"/>
    <p:sldId id="274"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8CAC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85435" autoAdjust="0"/>
  </p:normalViewPr>
  <p:slideViewPr>
    <p:cSldViewPr snapToGrid="0">
      <p:cViewPr varScale="1">
        <p:scale>
          <a:sx n="59" d="100"/>
          <a:sy n="59" d="100"/>
        </p:scale>
        <p:origin x="-1056"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slide" Target="slides/slide17.xml" /><Relationship Id="rId26" Type="http://schemas.openxmlformats.org/officeDocument/2006/relationships/slide" Target="slides/slide25.xml" /><Relationship Id="rId3" Type="http://schemas.openxmlformats.org/officeDocument/2006/relationships/slide" Target="slides/slide2.xml" /><Relationship Id="rId21" Type="http://schemas.openxmlformats.org/officeDocument/2006/relationships/slide" Target="slides/slide20.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slide" Target="slides/slide16.xml" /><Relationship Id="rId25" Type="http://schemas.openxmlformats.org/officeDocument/2006/relationships/slide" Target="slides/slide24.xml" /><Relationship Id="rId2" Type="http://schemas.openxmlformats.org/officeDocument/2006/relationships/slide" Target="slides/slide1.xml" /><Relationship Id="rId16" Type="http://schemas.openxmlformats.org/officeDocument/2006/relationships/slide" Target="slides/slide15.xml" /><Relationship Id="rId20" Type="http://schemas.openxmlformats.org/officeDocument/2006/relationships/slide" Target="slides/slide19.xml" /><Relationship Id="rId29" Type="http://schemas.openxmlformats.org/officeDocument/2006/relationships/viewProps" Target="viewProps.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24" Type="http://schemas.openxmlformats.org/officeDocument/2006/relationships/slide" Target="slides/slide23.xml" /><Relationship Id="rId5" Type="http://schemas.openxmlformats.org/officeDocument/2006/relationships/slide" Target="slides/slide4.xml" /><Relationship Id="rId15" Type="http://schemas.openxmlformats.org/officeDocument/2006/relationships/slide" Target="slides/slide14.xml" /><Relationship Id="rId23" Type="http://schemas.openxmlformats.org/officeDocument/2006/relationships/slide" Target="slides/slide22.xml" /><Relationship Id="rId28" Type="http://schemas.openxmlformats.org/officeDocument/2006/relationships/presProps" Target="presProps.xml" /><Relationship Id="rId10" Type="http://schemas.openxmlformats.org/officeDocument/2006/relationships/slide" Target="slides/slide9.xml" /><Relationship Id="rId19" Type="http://schemas.openxmlformats.org/officeDocument/2006/relationships/slide" Target="slides/slide18.xml" /><Relationship Id="rId31" Type="http://schemas.openxmlformats.org/officeDocument/2006/relationships/tableStyles" Target="tableStyles.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slide" Target="slides/slide21.xml" /><Relationship Id="rId27" Type="http://schemas.openxmlformats.org/officeDocument/2006/relationships/notesMaster" Target="notesMasters/notesMaster1.xml" /><Relationship Id="rId30" Type="http://schemas.openxmlformats.org/officeDocument/2006/relationships/theme" Target="theme/theme1.xml" /></Relationships>
</file>

<file path=ppt/diagrams/_rels/data2.xml.rels><?xml version="1.0" encoding="UTF-8" standalone="yes"?>
<Relationships xmlns="http://schemas.openxmlformats.org/package/2006/relationships"><Relationship Id="rId1" Type="http://schemas.openxmlformats.org/officeDocument/2006/relationships/image" Target="../media/image18.gif" /></Relationships>
</file>

<file path=ppt/diagrams/_rels/drawing2.xml.rels><?xml version="1.0" encoding="UTF-8" standalone="yes"?>
<Relationships xmlns="http://schemas.openxmlformats.org/package/2006/relationships"><Relationship Id="rId1" Type="http://schemas.openxmlformats.org/officeDocument/2006/relationships/image" Target="../media/image18.gif" /></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1827199-3F49-4E80-9CB2-0EECDE1D954E}" type="doc">
      <dgm:prSet loTypeId="urn:microsoft.com/office/officeart/2005/8/layout/vList2" loCatId="list" qsTypeId="urn:microsoft.com/office/officeart/2005/8/quickstyle/simple3" qsCatId="simple" csTypeId="urn:microsoft.com/office/officeart/2005/8/colors/colorful2" csCatId="colorful" phldr="1"/>
      <dgm:spPr/>
      <dgm:t>
        <a:bodyPr/>
        <a:lstStyle/>
        <a:p>
          <a:pPr rtl="1"/>
          <a:endParaRPr lang="ar-IQ"/>
        </a:p>
      </dgm:t>
    </dgm:pt>
    <dgm:pt modelId="{F58ED612-A170-40A3-A926-07A8A8FA97B2}">
      <dgm:prSet custT="1"/>
      <dgm:spPr/>
      <dgm:t>
        <a:bodyPr/>
        <a:lstStyle/>
        <a:p>
          <a:pPr rtl="0"/>
          <a:r>
            <a:rPr lang="en-US" sz="2400">
              <a:latin typeface="Arial Rounded MT Bold" panose="020F0704030504030204" pitchFamily="34" charset="0"/>
            </a:rPr>
            <a:t>Variable Vessel Vasculitis targets both arteries and venules </a:t>
          </a:r>
          <a:endParaRPr lang="ar-IQ" sz="2400">
            <a:latin typeface="Arial Rounded MT Bold" panose="020F0704030504030204" pitchFamily="34" charset="0"/>
          </a:endParaRPr>
        </a:p>
      </dgm:t>
    </dgm:pt>
    <dgm:pt modelId="{ED6EA926-40E6-46D1-B9F2-CFA0B56F870E}" type="parTrans" cxnId="{3CC31206-2F9D-4B31-B8F4-73100140B7A8}">
      <dgm:prSet/>
      <dgm:spPr/>
      <dgm:t>
        <a:bodyPr/>
        <a:lstStyle/>
        <a:p>
          <a:pPr rtl="1"/>
          <a:endParaRPr lang="ar-IQ" sz="2400">
            <a:latin typeface="Arial Rounded MT Bold" panose="020F0704030504030204" pitchFamily="34" charset="0"/>
          </a:endParaRPr>
        </a:p>
      </dgm:t>
    </dgm:pt>
    <dgm:pt modelId="{996C2D52-A805-475E-AFC9-4A4AF3DC6FF6}" type="sibTrans" cxnId="{3CC31206-2F9D-4B31-B8F4-73100140B7A8}">
      <dgm:prSet/>
      <dgm:spPr/>
      <dgm:t>
        <a:bodyPr/>
        <a:lstStyle/>
        <a:p>
          <a:pPr rtl="1"/>
          <a:endParaRPr lang="ar-IQ" sz="2400">
            <a:latin typeface="Arial Rounded MT Bold" panose="020F0704030504030204" pitchFamily="34" charset="0"/>
          </a:endParaRPr>
        </a:p>
      </dgm:t>
    </dgm:pt>
    <dgm:pt modelId="{30E6F249-23EA-4D8C-A1EE-DCB7C11EE8AB}">
      <dgm:prSet custT="1"/>
      <dgm:spPr/>
      <dgm:t>
        <a:bodyPr/>
        <a:lstStyle/>
        <a:p>
          <a:pPr rtl="0"/>
          <a:r>
            <a:rPr lang="en-US" sz="2400" dirty="0">
              <a:latin typeface="Arial Rounded MT Bold" panose="020F0704030504030204" pitchFamily="34" charset="0"/>
            </a:rPr>
            <a:t>It is more common in ‘Silk Route’ countries, around the Mediterranean and in Japan, where there is a strong association with HLA-B51</a:t>
          </a:r>
          <a:endParaRPr lang="ar-IQ" sz="2400" dirty="0">
            <a:latin typeface="Arial Rounded MT Bold" panose="020F0704030504030204" pitchFamily="34" charset="0"/>
          </a:endParaRPr>
        </a:p>
      </dgm:t>
    </dgm:pt>
    <dgm:pt modelId="{F2D58E2A-4BCB-46BD-8568-FD27890E3BCE}" type="parTrans" cxnId="{65183423-B3F6-4B88-8952-0295DE4C6E80}">
      <dgm:prSet/>
      <dgm:spPr/>
      <dgm:t>
        <a:bodyPr/>
        <a:lstStyle/>
        <a:p>
          <a:pPr rtl="1"/>
          <a:endParaRPr lang="ar-IQ" sz="2400">
            <a:latin typeface="Arial Rounded MT Bold" panose="020F0704030504030204" pitchFamily="34" charset="0"/>
          </a:endParaRPr>
        </a:p>
      </dgm:t>
    </dgm:pt>
    <dgm:pt modelId="{A70F49BB-FF50-4918-A8DF-994AD0FC4F55}" type="sibTrans" cxnId="{65183423-B3F6-4B88-8952-0295DE4C6E80}">
      <dgm:prSet/>
      <dgm:spPr/>
      <dgm:t>
        <a:bodyPr/>
        <a:lstStyle/>
        <a:p>
          <a:pPr rtl="1"/>
          <a:endParaRPr lang="ar-IQ" sz="2400">
            <a:latin typeface="Arial Rounded MT Bold" panose="020F0704030504030204" pitchFamily="34" charset="0"/>
          </a:endParaRPr>
        </a:p>
      </dgm:t>
    </dgm:pt>
    <dgm:pt modelId="{8BC9F500-DCA2-46F0-8742-328FD97F524F}">
      <dgm:prSet custT="1"/>
      <dgm:spPr/>
      <dgm:t>
        <a:bodyPr/>
        <a:lstStyle/>
        <a:p>
          <a:pPr rtl="0"/>
          <a:r>
            <a:rPr lang="en-US" sz="2400">
              <a:latin typeface="Arial Rounded MT Bold" panose="020F0704030504030204" pitchFamily="34" charset="0"/>
            </a:rPr>
            <a:t>More common in male 5:1</a:t>
          </a:r>
          <a:endParaRPr lang="ar-IQ" sz="2400">
            <a:latin typeface="Arial Rounded MT Bold" panose="020F0704030504030204" pitchFamily="34" charset="0"/>
          </a:endParaRPr>
        </a:p>
      </dgm:t>
    </dgm:pt>
    <dgm:pt modelId="{86AC6992-9029-4778-BDB2-2F780506429E}" type="parTrans" cxnId="{481D4788-14D8-4563-9B20-24074507E9B7}">
      <dgm:prSet/>
      <dgm:spPr/>
      <dgm:t>
        <a:bodyPr/>
        <a:lstStyle/>
        <a:p>
          <a:pPr rtl="1"/>
          <a:endParaRPr lang="ar-IQ" sz="2400">
            <a:latin typeface="Arial Rounded MT Bold" panose="020F0704030504030204" pitchFamily="34" charset="0"/>
          </a:endParaRPr>
        </a:p>
      </dgm:t>
    </dgm:pt>
    <dgm:pt modelId="{F8DB0E5C-D5FC-4AA1-A51C-5529F0FE03E0}" type="sibTrans" cxnId="{481D4788-14D8-4563-9B20-24074507E9B7}">
      <dgm:prSet/>
      <dgm:spPr/>
      <dgm:t>
        <a:bodyPr/>
        <a:lstStyle/>
        <a:p>
          <a:pPr rtl="1"/>
          <a:endParaRPr lang="ar-IQ" sz="2400">
            <a:latin typeface="Arial Rounded MT Bold" panose="020F0704030504030204" pitchFamily="34" charset="0"/>
          </a:endParaRPr>
        </a:p>
      </dgm:t>
    </dgm:pt>
    <dgm:pt modelId="{EB140227-5260-46AE-BBDA-30C145A7AF24}">
      <dgm:prSet custT="1"/>
      <dgm:spPr/>
      <dgm:t>
        <a:bodyPr/>
        <a:lstStyle/>
        <a:p>
          <a:pPr rtl="0"/>
          <a:r>
            <a:rPr lang="en-US" sz="2400" dirty="0">
              <a:latin typeface="Arial Rounded MT Bold" panose="020F0704030504030204" pitchFamily="34" charset="0"/>
            </a:rPr>
            <a:t>The prevalence in Asian of 7 to 30 patients per 100,000 </a:t>
          </a:r>
          <a:endParaRPr lang="ar-IQ" sz="2400" dirty="0">
            <a:latin typeface="Arial Rounded MT Bold" panose="020F0704030504030204" pitchFamily="34" charset="0"/>
          </a:endParaRPr>
        </a:p>
      </dgm:t>
    </dgm:pt>
    <dgm:pt modelId="{3CB14803-2B77-474D-81A0-B50D4E0BAEBE}" type="parTrans" cxnId="{F0439C4B-7BB2-4B76-9A4F-DB5B7F4C1697}">
      <dgm:prSet/>
      <dgm:spPr/>
      <dgm:t>
        <a:bodyPr/>
        <a:lstStyle/>
        <a:p>
          <a:pPr rtl="1"/>
          <a:endParaRPr lang="ar-IQ" sz="2400">
            <a:latin typeface="Arial Rounded MT Bold" panose="020F0704030504030204" pitchFamily="34" charset="0"/>
          </a:endParaRPr>
        </a:p>
      </dgm:t>
    </dgm:pt>
    <dgm:pt modelId="{BFF04581-591C-4757-AD50-F3095B16C13C}" type="sibTrans" cxnId="{F0439C4B-7BB2-4B76-9A4F-DB5B7F4C1697}">
      <dgm:prSet/>
      <dgm:spPr/>
      <dgm:t>
        <a:bodyPr/>
        <a:lstStyle/>
        <a:p>
          <a:pPr rtl="1"/>
          <a:endParaRPr lang="ar-IQ" sz="2400">
            <a:latin typeface="Arial Rounded MT Bold" panose="020F0704030504030204" pitchFamily="34" charset="0"/>
          </a:endParaRPr>
        </a:p>
      </dgm:t>
    </dgm:pt>
    <dgm:pt modelId="{2CA24BFD-5844-450B-AA10-87C3D5C5ABFB}">
      <dgm:prSet custT="1"/>
      <dgm:spPr/>
      <dgm:t>
        <a:bodyPr/>
        <a:lstStyle/>
        <a:p>
          <a:pPr rtl="0"/>
          <a:r>
            <a:rPr lang="en-US" sz="2400" dirty="0">
              <a:latin typeface="Arial Rounded MT Bold" panose="020F0704030504030204" pitchFamily="34" charset="0"/>
            </a:rPr>
            <a:t>The highest prevalence reported in Turkey (1 per 250) </a:t>
          </a:r>
          <a:endParaRPr lang="ar-IQ" sz="2400" dirty="0">
            <a:latin typeface="Arial Rounded MT Bold" panose="020F0704030504030204" pitchFamily="34" charset="0"/>
          </a:endParaRPr>
        </a:p>
      </dgm:t>
    </dgm:pt>
    <dgm:pt modelId="{4C0AC7F2-C53D-4796-AF81-7E157D8CB46E}" type="parTrans" cxnId="{1C73E190-1B08-4E44-BDE3-D6504E149A4A}">
      <dgm:prSet/>
      <dgm:spPr/>
      <dgm:t>
        <a:bodyPr/>
        <a:lstStyle/>
        <a:p>
          <a:pPr rtl="1"/>
          <a:endParaRPr lang="ar-IQ" sz="2400">
            <a:latin typeface="Arial Rounded MT Bold" panose="020F0704030504030204" pitchFamily="34" charset="0"/>
          </a:endParaRPr>
        </a:p>
      </dgm:t>
    </dgm:pt>
    <dgm:pt modelId="{11546FF4-76E4-4689-8A60-C52665B5BE36}" type="sibTrans" cxnId="{1C73E190-1B08-4E44-BDE3-D6504E149A4A}">
      <dgm:prSet/>
      <dgm:spPr/>
      <dgm:t>
        <a:bodyPr/>
        <a:lstStyle/>
        <a:p>
          <a:pPr rtl="1"/>
          <a:endParaRPr lang="ar-IQ" sz="2400">
            <a:latin typeface="Arial Rounded MT Bold" panose="020F0704030504030204" pitchFamily="34" charset="0"/>
          </a:endParaRPr>
        </a:p>
      </dgm:t>
    </dgm:pt>
    <dgm:pt modelId="{4DDF8890-E27B-432F-B373-D29A4D137622}" type="pres">
      <dgm:prSet presAssocID="{81827199-3F49-4E80-9CB2-0EECDE1D954E}" presName="linear" presStyleCnt="0">
        <dgm:presLayoutVars>
          <dgm:animLvl val="lvl"/>
          <dgm:resizeHandles val="exact"/>
        </dgm:presLayoutVars>
      </dgm:prSet>
      <dgm:spPr/>
    </dgm:pt>
    <dgm:pt modelId="{474A650F-6851-4DDF-AECB-D2F636BB3988}" type="pres">
      <dgm:prSet presAssocID="{F58ED612-A170-40A3-A926-07A8A8FA97B2}" presName="parentText" presStyleLbl="node1" presStyleIdx="0" presStyleCnt="4">
        <dgm:presLayoutVars>
          <dgm:chMax val="0"/>
          <dgm:bulletEnabled val="1"/>
        </dgm:presLayoutVars>
      </dgm:prSet>
      <dgm:spPr/>
    </dgm:pt>
    <dgm:pt modelId="{813A0822-79A8-494D-B0C7-52828905EF38}" type="pres">
      <dgm:prSet presAssocID="{996C2D52-A805-475E-AFC9-4A4AF3DC6FF6}" presName="spacer" presStyleCnt="0"/>
      <dgm:spPr/>
    </dgm:pt>
    <dgm:pt modelId="{9C539C00-7BE8-4F6D-A080-7170A972E0FC}" type="pres">
      <dgm:prSet presAssocID="{30E6F249-23EA-4D8C-A1EE-DCB7C11EE8AB}" presName="parentText" presStyleLbl="node1" presStyleIdx="1" presStyleCnt="4">
        <dgm:presLayoutVars>
          <dgm:chMax val="0"/>
          <dgm:bulletEnabled val="1"/>
        </dgm:presLayoutVars>
      </dgm:prSet>
      <dgm:spPr/>
    </dgm:pt>
    <dgm:pt modelId="{683BE391-2821-46BF-AC9D-33018EA1BF32}" type="pres">
      <dgm:prSet presAssocID="{A70F49BB-FF50-4918-A8DF-994AD0FC4F55}" presName="spacer" presStyleCnt="0"/>
      <dgm:spPr/>
    </dgm:pt>
    <dgm:pt modelId="{1B00ED77-62F2-47D3-BC4C-DF6515AF29A3}" type="pres">
      <dgm:prSet presAssocID="{8BC9F500-DCA2-46F0-8742-328FD97F524F}" presName="parentText" presStyleLbl="node1" presStyleIdx="2" presStyleCnt="4">
        <dgm:presLayoutVars>
          <dgm:chMax val="0"/>
          <dgm:bulletEnabled val="1"/>
        </dgm:presLayoutVars>
      </dgm:prSet>
      <dgm:spPr/>
    </dgm:pt>
    <dgm:pt modelId="{31E45A5A-3D5C-4D40-A5E0-A2CF41FE3556}" type="pres">
      <dgm:prSet presAssocID="{8BC9F500-DCA2-46F0-8742-328FD97F524F}" presName="childText" presStyleLbl="revTx" presStyleIdx="0" presStyleCnt="1" custScaleY="58915">
        <dgm:presLayoutVars>
          <dgm:bulletEnabled val="1"/>
        </dgm:presLayoutVars>
      </dgm:prSet>
      <dgm:spPr/>
    </dgm:pt>
    <dgm:pt modelId="{58FC9110-E05A-4DAC-9BBC-57C7D8658F3E}" type="pres">
      <dgm:prSet presAssocID="{2CA24BFD-5844-450B-AA10-87C3D5C5ABFB}" presName="parentText" presStyleLbl="node1" presStyleIdx="3" presStyleCnt="4">
        <dgm:presLayoutVars>
          <dgm:chMax val="0"/>
          <dgm:bulletEnabled val="1"/>
        </dgm:presLayoutVars>
      </dgm:prSet>
      <dgm:spPr/>
    </dgm:pt>
  </dgm:ptLst>
  <dgm:cxnLst>
    <dgm:cxn modelId="{3CC31206-2F9D-4B31-B8F4-73100140B7A8}" srcId="{81827199-3F49-4E80-9CB2-0EECDE1D954E}" destId="{F58ED612-A170-40A3-A926-07A8A8FA97B2}" srcOrd="0" destOrd="0" parTransId="{ED6EA926-40E6-46D1-B9F2-CFA0B56F870E}" sibTransId="{996C2D52-A805-475E-AFC9-4A4AF3DC6FF6}"/>
    <dgm:cxn modelId="{04C8C810-D283-4804-BBD9-400C0FE213AB}" type="presOf" srcId="{8BC9F500-DCA2-46F0-8742-328FD97F524F}" destId="{1B00ED77-62F2-47D3-BC4C-DF6515AF29A3}" srcOrd="0" destOrd="0" presId="urn:microsoft.com/office/officeart/2005/8/layout/vList2"/>
    <dgm:cxn modelId="{DFAF4314-EC4F-4D79-8074-EAC999DB7061}" type="presOf" srcId="{2CA24BFD-5844-450B-AA10-87C3D5C5ABFB}" destId="{58FC9110-E05A-4DAC-9BBC-57C7D8658F3E}" srcOrd="0" destOrd="0" presId="urn:microsoft.com/office/officeart/2005/8/layout/vList2"/>
    <dgm:cxn modelId="{65183423-B3F6-4B88-8952-0295DE4C6E80}" srcId="{81827199-3F49-4E80-9CB2-0EECDE1D954E}" destId="{30E6F249-23EA-4D8C-A1EE-DCB7C11EE8AB}" srcOrd="1" destOrd="0" parTransId="{F2D58E2A-4BCB-46BD-8568-FD27890E3BCE}" sibTransId="{A70F49BB-FF50-4918-A8DF-994AD0FC4F55}"/>
    <dgm:cxn modelId="{D75A625C-F76F-42B0-AE0D-D65FC281FAB9}" type="presOf" srcId="{30E6F249-23EA-4D8C-A1EE-DCB7C11EE8AB}" destId="{9C539C00-7BE8-4F6D-A080-7170A972E0FC}" srcOrd="0" destOrd="0" presId="urn:microsoft.com/office/officeart/2005/8/layout/vList2"/>
    <dgm:cxn modelId="{7B739962-9A8B-4678-94E3-169454F0F816}" type="presOf" srcId="{EB140227-5260-46AE-BBDA-30C145A7AF24}" destId="{31E45A5A-3D5C-4D40-A5E0-A2CF41FE3556}" srcOrd="0" destOrd="0" presId="urn:microsoft.com/office/officeart/2005/8/layout/vList2"/>
    <dgm:cxn modelId="{F0439C4B-7BB2-4B76-9A4F-DB5B7F4C1697}" srcId="{8BC9F500-DCA2-46F0-8742-328FD97F524F}" destId="{EB140227-5260-46AE-BBDA-30C145A7AF24}" srcOrd="0" destOrd="0" parTransId="{3CB14803-2B77-474D-81A0-B50D4E0BAEBE}" sibTransId="{BFF04581-591C-4757-AD50-F3095B16C13C}"/>
    <dgm:cxn modelId="{23C68F77-1C18-4842-9930-0221F5C84CD1}" type="presOf" srcId="{81827199-3F49-4E80-9CB2-0EECDE1D954E}" destId="{4DDF8890-E27B-432F-B373-D29A4D137622}" srcOrd="0" destOrd="0" presId="urn:microsoft.com/office/officeart/2005/8/layout/vList2"/>
    <dgm:cxn modelId="{481D4788-14D8-4563-9B20-24074507E9B7}" srcId="{81827199-3F49-4E80-9CB2-0EECDE1D954E}" destId="{8BC9F500-DCA2-46F0-8742-328FD97F524F}" srcOrd="2" destOrd="0" parTransId="{86AC6992-9029-4778-BDB2-2F780506429E}" sibTransId="{F8DB0E5C-D5FC-4AA1-A51C-5529F0FE03E0}"/>
    <dgm:cxn modelId="{1C73E190-1B08-4E44-BDE3-D6504E149A4A}" srcId="{81827199-3F49-4E80-9CB2-0EECDE1D954E}" destId="{2CA24BFD-5844-450B-AA10-87C3D5C5ABFB}" srcOrd="3" destOrd="0" parTransId="{4C0AC7F2-C53D-4796-AF81-7E157D8CB46E}" sibTransId="{11546FF4-76E4-4689-8A60-C52665B5BE36}"/>
    <dgm:cxn modelId="{27D71AAC-84A4-4588-9D02-117180CBFFE8}" type="presOf" srcId="{F58ED612-A170-40A3-A926-07A8A8FA97B2}" destId="{474A650F-6851-4DDF-AECB-D2F636BB3988}" srcOrd="0" destOrd="0" presId="urn:microsoft.com/office/officeart/2005/8/layout/vList2"/>
    <dgm:cxn modelId="{FCC5C513-D434-45D0-8221-C0B844C7C3F6}" type="presParOf" srcId="{4DDF8890-E27B-432F-B373-D29A4D137622}" destId="{474A650F-6851-4DDF-AECB-D2F636BB3988}" srcOrd="0" destOrd="0" presId="urn:microsoft.com/office/officeart/2005/8/layout/vList2"/>
    <dgm:cxn modelId="{0330BD43-A88F-471F-9AB3-E04FAA2E021B}" type="presParOf" srcId="{4DDF8890-E27B-432F-B373-D29A4D137622}" destId="{813A0822-79A8-494D-B0C7-52828905EF38}" srcOrd="1" destOrd="0" presId="urn:microsoft.com/office/officeart/2005/8/layout/vList2"/>
    <dgm:cxn modelId="{8DDE6A5C-597B-4D8E-8F3B-F256718A81BD}" type="presParOf" srcId="{4DDF8890-E27B-432F-B373-D29A4D137622}" destId="{9C539C00-7BE8-4F6D-A080-7170A972E0FC}" srcOrd="2" destOrd="0" presId="urn:microsoft.com/office/officeart/2005/8/layout/vList2"/>
    <dgm:cxn modelId="{8C39BA98-9F7E-439B-A1A3-60A3EEF5B5B1}" type="presParOf" srcId="{4DDF8890-E27B-432F-B373-D29A4D137622}" destId="{683BE391-2821-46BF-AC9D-33018EA1BF32}" srcOrd="3" destOrd="0" presId="urn:microsoft.com/office/officeart/2005/8/layout/vList2"/>
    <dgm:cxn modelId="{BFB93F57-BFAE-4F19-AB4E-CB16E03912CA}" type="presParOf" srcId="{4DDF8890-E27B-432F-B373-D29A4D137622}" destId="{1B00ED77-62F2-47D3-BC4C-DF6515AF29A3}" srcOrd="4" destOrd="0" presId="urn:microsoft.com/office/officeart/2005/8/layout/vList2"/>
    <dgm:cxn modelId="{F4FBBC66-4CCA-4680-94DF-E596B2ED80C2}" type="presParOf" srcId="{4DDF8890-E27B-432F-B373-D29A4D137622}" destId="{31E45A5A-3D5C-4D40-A5E0-A2CF41FE3556}" srcOrd="5" destOrd="0" presId="urn:microsoft.com/office/officeart/2005/8/layout/vList2"/>
    <dgm:cxn modelId="{1ADAF4A4-FE02-4BE0-A6B1-06489561DFD8}" type="presParOf" srcId="{4DDF8890-E27B-432F-B373-D29A4D137622}" destId="{58FC9110-E05A-4DAC-9BBC-57C7D8658F3E}"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237C720-CF46-4FD9-9116-9F4DCCF3D2BC}" type="doc">
      <dgm:prSet loTypeId="urn:microsoft.com/office/officeart/2005/8/layout/radial2" loCatId="relationship" qsTypeId="urn:microsoft.com/office/officeart/2005/8/quickstyle/simple3" qsCatId="simple" csTypeId="urn:microsoft.com/office/officeart/2005/8/colors/colorful2" csCatId="colorful" phldr="1"/>
      <dgm:spPr/>
      <dgm:t>
        <a:bodyPr/>
        <a:lstStyle/>
        <a:p>
          <a:pPr rtl="1"/>
          <a:endParaRPr lang="ar-IQ"/>
        </a:p>
      </dgm:t>
    </dgm:pt>
    <dgm:pt modelId="{AE1EA5DB-D377-4938-A0D4-99F797E352E7}">
      <dgm:prSet/>
      <dgm:spPr/>
      <dgm:t>
        <a:bodyPr/>
        <a:lstStyle/>
        <a:p>
          <a:pPr rtl="0"/>
          <a:r>
            <a:rPr lang="en-US">
              <a:latin typeface="Arial Rounded MT Bold" panose="020F0704030504030204" pitchFamily="34" charset="0"/>
            </a:rPr>
            <a:t>Skin lesions </a:t>
          </a:r>
          <a:endParaRPr lang="ar-IQ">
            <a:latin typeface="Arial Rounded MT Bold" panose="020F0704030504030204" pitchFamily="34" charset="0"/>
          </a:endParaRPr>
        </a:p>
      </dgm:t>
    </dgm:pt>
    <dgm:pt modelId="{A2D3BEC3-A2E6-44CB-AA1A-536D686ECAFA}" type="parTrans" cxnId="{D1D81422-6783-40A6-84C0-6CB1B214FEC7}">
      <dgm:prSet/>
      <dgm:spPr/>
      <dgm:t>
        <a:bodyPr/>
        <a:lstStyle/>
        <a:p>
          <a:pPr rtl="1"/>
          <a:endParaRPr lang="ar-IQ">
            <a:latin typeface="Arial Rounded MT Bold" panose="020F0704030504030204" pitchFamily="34" charset="0"/>
          </a:endParaRPr>
        </a:p>
      </dgm:t>
    </dgm:pt>
    <dgm:pt modelId="{C2557C0C-BEC4-42C8-8A05-F644E28E17D0}" type="sibTrans" cxnId="{D1D81422-6783-40A6-84C0-6CB1B214FEC7}">
      <dgm:prSet/>
      <dgm:spPr/>
      <dgm:t>
        <a:bodyPr/>
        <a:lstStyle/>
        <a:p>
          <a:pPr rtl="1"/>
          <a:endParaRPr lang="ar-IQ">
            <a:latin typeface="Arial Rounded MT Bold" panose="020F0704030504030204" pitchFamily="34" charset="0"/>
          </a:endParaRPr>
        </a:p>
      </dgm:t>
    </dgm:pt>
    <dgm:pt modelId="{DAC9E238-2AA5-4D67-AE63-B167A49614B6}">
      <dgm:prSet/>
      <dgm:spPr/>
      <dgm:t>
        <a:bodyPr/>
        <a:lstStyle/>
        <a:p>
          <a:pPr rtl="0"/>
          <a:r>
            <a:rPr lang="en-US">
              <a:latin typeface="Arial Rounded MT Bold" panose="020F0704030504030204" pitchFamily="34" charset="0"/>
            </a:rPr>
            <a:t>Erythema nodosum</a:t>
          </a:r>
          <a:endParaRPr lang="ar-IQ">
            <a:latin typeface="Arial Rounded MT Bold" panose="020F0704030504030204" pitchFamily="34" charset="0"/>
          </a:endParaRPr>
        </a:p>
      </dgm:t>
    </dgm:pt>
    <dgm:pt modelId="{8059DAE2-EA5D-4367-B022-2E5ED59D97FA}" type="parTrans" cxnId="{F3061EE4-0F49-4C6C-84DD-74554B91BF44}">
      <dgm:prSet/>
      <dgm:spPr/>
      <dgm:t>
        <a:bodyPr/>
        <a:lstStyle/>
        <a:p>
          <a:pPr rtl="1"/>
          <a:endParaRPr lang="ar-IQ">
            <a:latin typeface="Arial Rounded MT Bold" panose="020F0704030504030204" pitchFamily="34" charset="0"/>
          </a:endParaRPr>
        </a:p>
      </dgm:t>
    </dgm:pt>
    <dgm:pt modelId="{08AC7D26-217B-4EAE-95CB-E88A11FE1592}" type="sibTrans" cxnId="{F3061EE4-0F49-4C6C-84DD-74554B91BF44}">
      <dgm:prSet/>
      <dgm:spPr/>
      <dgm:t>
        <a:bodyPr/>
        <a:lstStyle/>
        <a:p>
          <a:pPr rtl="1"/>
          <a:endParaRPr lang="ar-IQ">
            <a:latin typeface="Arial Rounded MT Bold" panose="020F0704030504030204" pitchFamily="34" charset="0"/>
          </a:endParaRPr>
        </a:p>
      </dgm:t>
    </dgm:pt>
    <dgm:pt modelId="{258B97FB-7EEF-4048-A5F3-B27F3A164BDB}">
      <dgm:prSet/>
      <dgm:spPr/>
      <dgm:t>
        <a:bodyPr/>
        <a:lstStyle/>
        <a:p>
          <a:pPr rtl="0"/>
          <a:r>
            <a:rPr lang="en-US">
              <a:latin typeface="Arial Rounded MT Bold" panose="020F0704030504030204" pitchFamily="34" charset="0"/>
            </a:rPr>
            <a:t>Acneiform lesions</a:t>
          </a:r>
          <a:endParaRPr lang="ar-IQ">
            <a:latin typeface="Arial Rounded MT Bold" panose="020F0704030504030204" pitchFamily="34" charset="0"/>
          </a:endParaRPr>
        </a:p>
      </dgm:t>
    </dgm:pt>
    <dgm:pt modelId="{0B5949F5-5EB0-4962-85ED-86076860ECA4}" type="parTrans" cxnId="{2A2D49E1-8AF9-48C5-BAD2-AE7A89C91CAF}">
      <dgm:prSet/>
      <dgm:spPr/>
      <dgm:t>
        <a:bodyPr/>
        <a:lstStyle/>
        <a:p>
          <a:pPr rtl="1"/>
          <a:endParaRPr lang="ar-IQ">
            <a:latin typeface="Arial Rounded MT Bold" panose="020F0704030504030204" pitchFamily="34" charset="0"/>
          </a:endParaRPr>
        </a:p>
      </dgm:t>
    </dgm:pt>
    <dgm:pt modelId="{7274B459-ABBF-4C09-899D-77CD4BB1710C}" type="sibTrans" cxnId="{2A2D49E1-8AF9-48C5-BAD2-AE7A89C91CAF}">
      <dgm:prSet/>
      <dgm:spPr/>
      <dgm:t>
        <a:bodyPr/>
        <a:lstStyle/>
        <a:p>
          <a:pPr rtl="1"/>
          <a:endParaRPr lang="ar-IQ">
            <a:latin typeface="Arial Rounded MT Bold" panose="020F0704030504030204" pitchFamily="34" charset="0"/>
          </a:endParaRPr>
        </a:p>
      </dgm:t>
    </dgm:pt>
    <dgm:pt modelId="{60B52FC1-8076-4C7A-AB2A-A83D6E05B575}">
      <dgm:prSet/>
      <dgm:spPr/>
      <dgm:t>
        <a:bodyPr/>
        <a:lstStyle/>
        <a:p>
          <a:pPr rtl="0"/>
          <a:r>
            <a:rPr lang="en-US">
              <a:latin typeface="Arial Rounded MT Bold" panose="020F0704030504030204" pitchFamily="34" charset="0"/>
            </a:rPr>
            <a:t>Migratory thrombophlebitis </a:t>
          </a:r>
          <a:endParaRPr lang="ar-IQ">
            <a:latin typeface="Arial Rounded MT Bold" panose="020F0704030504030204" pitchFamily="34" charset="0"/>
          </a:endParaRPr>
        </a:p>
      </dgm:t>
    </dgm:pt>
    <dgm:pt modelId="{A73FB807-5B2C-4FE8-B318-7660D6B56571}" type="parTrans" cxnId="{E5651C86-2168-4B1E-AD04-E323956E6CC4}">
      <dgm:prSet/>
      <dgm:spPr/>
      <dgm:t>
        <a:bodyPr/>
        <a:lstStyle/>
        <a:p>
          <a:pPr rtl="1"/>
          <a:endParaRPr lang="ar-IQ">
            <a:latin typeface="Arial Rounded MT Bold" panose="020F0704030504030204" pitchFamily="34" charset="0"/>
          </a:endParaRPr>
        </a:p>
      </dgm:t>
    </dgm:pt>
    <dgm:pt modelId="{25E0383E-44CB-409C-B4C0-968582C4EA9A}" type="sibTrans" cxnId="{E5651C86-2168-4B1E-AD04-E323956E6CC4}">
      <dgm:prSet/>
      <dgm:spPr/>
      <dgm:t>
        <a:bodyPr/>
        <a:lstStyle/>
        <a:p>
          <a:pPr rtl="1"/>
          <a:endParaRPr lang="ar-IQ">
            <a:latin typeface="Arial Rounded MT Bold" panose="020F0704030504030204" pitchFamily="34" charset="0"/>
          </a:endParaRPr>
        </a:p>
      </dgm:t>
    </dgm:pt>
    <dgm:pt modelId="{1CBCB2F6-8627-458D-84E2-70ADF82C26F7}">
      <dgm:prSet/>
      <dgm:spPr/>
      <dgm:t>
        <a:bodyPr/>
        <a:lstStyle/>
        <a:p>
          <a:pPr rtl="0"/>
          <a:r>
            <a:rPr lang="en-US">
              <a:latin typeface="Arial Rounded MT Bold" panose="020F0704030504030204" pitchFamily="34" charset="0"/>
            </a:rPr>
            <a:t>Vasculitis</a:t>
          </a:r>
          <a:br>
            <a:rPr lang="en-US">
              <a:latin typeface="Arial Rounded MT Bold" panose="020F0704030504030204" pitchFamily="34" charset="0"/>
            </a:rPr>
          </a:br>
          <a:endParaRPr lang="ar-IQ">
            <a:latin typeface="Arial Rounded MT Bold" panose="020F0704030504030204" pitchFamily="34" charset="0"/>
          </a:endParaRPr>
        </a:p>
      </dgm:t>
    </dgm:pt>
    <dgm:pt modelId="{285A6BD8-8CE0-4D0D-9211-5A99B0400ADB}" type="parTrans" cxnId="{64BB4279-B6D7-47E2-8272-9C3C671D91C7}">
      <dgm:prSet/>
      <dgm:spPr/>
      <dgm:t>
        <a:bodyPr/>
        <a:lstStyle/>
        <a:p>
          <a:pPr rtl="1"/>
          <a:endParaRPr lang="ar-IQ">
            <a:latin typeface="Arial Rounded MT Bold" panose="020F0704030504030204" pitchFamily="34" charset="0"/>
          </a:endParaRPr>
        </a:p>
      </dgm:t>
    </dgm:pt>
    <dgm:pt modelId="{773A128D-5C8E-4BB5-8D90-C6993BA79417}" type="sibTrans" cxnId="{64BB4279-B6D7-47E2-8272-9C3C671D91C7}">
      <dgm:prSet/>
      <dgm:spPr/>
      <dgm:t>
        <a:bodyPr/>
        <a:lstStyle/>
        <a:p>
          <a:pPr rtl="1"/>
          <a:endParaRPr lang="ar-IQ">
            <a:latin typeface="Arial Rounded MT Bold" panose="020F0704030504030204" pitchFamily="34" charset="0"/>
          </a:endParaRPr>
        </a:p>
      </dgm:t>
    </dgm:pt>
    <dgm:pt modelId="{27ED93BA-D1FD-46CE-9F9E-E9D42F636878}" type="pres">
      <dgm:prSet presAssocID="{0237C720-CF46-4FD9-9116-9F4DCCF3D2BC}" presName="composite" presStyleCnt="0">
        <dgm:presLayoutVars>
          <dgm:chMax val="5"/>
          <dgm:dir/>
          <dgm:animLvl val="ctr"/>
          <dgm:resizeHandles val="exact"/>
        </dgm:presLayoutVars>
      </dgm:prSet>
      <dgm:spPr/>
    </dgm:pt>
    <dgm:pt modelId="{AF67CFD7-2B0E-4D74-A2C6-7D31C62154B1}" type="pres">
      <dgm:prSet presAssocID="{0237C720-CF46-4FD9-9116-9F4DCCF3D2BC}" presName="cycle" presStyleCnt="0"/>
      <dgm:spPr/>
    </dgm:pt>
    <dgm:pt modelId="{93D57B04-D0A0-4CBB-9DCF-A231D608C600}" type="pres">
      <dgm:prSet presAssocID="{0237C720-CF46-4FD9-9116-9F4DCCF3D2BC}" presName="centerShape" presStyleCnt="0"/>
      <dgm:spPr/>
    </dgm:pt>
    <dgm:pt modelId="{3972291F-4AE6-4379-BE17-484A1D679483}" type="pres">
      <dgm:prSet presAssocID="{0237C720-CF46-4FD9-9116-9F4DCCF3D2BC}" presName="connSite" presStyleLbl="node1" presStyleIdx="0" presStyleCnt="2"/>
      <dgm:spPr/>
    </dgm:pt>
    <dgm:pt modelId="{E57DAACE-1BED-4C09-BD4F-E524476CC6EA}" type="pres">
      <dgm:prSet presAssocID="{0237C720-CF46-4FD9-9116-9F4DCCF3D2BC}" presName="visible" presStyleLbl="node1" presStyleIdx="0" presStyleCnt="2"/>
      <dgm:spPr>
        <a:blipFill>
          <a:blip xmlns:r="http://schemas.openxmlformats.org/officeDocument/2006/relationships" r:embed="rId1">
            <a:extLst>
              <a:ext uri="{28A0092B-C50C-407E-A947-70E740481C1C}">
                <a14:useLocalDpi xmlns:a14="http://schemas.microsoft.com/office/drawing/2010/main" val="0"/>
              </a:ext>
            </a:extLst>
          </a:blip>
          <a:srcRect/>
          <a:stretch>
            <a:fillRect l="-8000" r="-8000"/>
          </a:stretch>
        </a:blipFill>
      </dgm:spPr>
    </dgm:pt>
    <dgm:pt modelId="{EFE7C0E3-7A4A-4970-AE3D-9608E5AE52A6}" type="pres">
      <dgm:prSet presAssocID="{A2D3BEC3-A2E6-44CB-AA1A-536D686ECAFA}" presName="Name25" presStyleLbl="parChTrans1D1" presStyleIdx="0" presStyleCnt="1"/>
      <dgm:spPr/>
    </dgm:pt>
    <dgm:pt modelId="{E96F1A67-799E-428E-B0AC-5D82F021EC5F}" type="pres">
      <dgm:prSet presAssocID="{AE1EA5DB-D377-4938-A0D4-99F797E352E7}" presName="node" presStyleCnt="0"/>
      <dgm:spPr/>
    </dgm:pt>
    <dgm:pt modelId="{7C9DD747-0E10-4888-8512-06917B2E1112}" type="pres">
      <dgm:prSet presAssocID="{AE1EA5DB-D377-4938-A0D4-99F797E352E7}" presName="parentNode" presStyleLbl="node1" presStyleIdx="1" presStyleCnt="2">
        <dgm:presLayoutVars>
          <dgm:chMax val="1"/>
          <dgm:bulletEnabled val="1"/>
        </dgm:presLayoutVars>
      </dgm:prSet>
      <dgm:spPr/>
    </dgm:pt>
    <dgm:pt modelId="{7BF8CD44-3747-4902-B713-C7C74D2609B7}" type="pres">
      <dgm:prSet presAssocID="{AE1EA5DB-D377-4938-A0D4-99F797E352E7}" presName="childNode" presStyleLbl="revTx" presStyleIdx="0" presStyleCnt="1">
        <dgm:presLayoutVars>
          <dgm:bulletEnabled val="1"/>
        </dgm:presLayoutVars>
      </dgm:prSet>
      <dgm:spPr/>
    </dgm:pt>
  </dgm:ptLst>
  <dgm:cxnLst>
    <dgm:cxn modelId="{6E3A740E-EA91-4037-BD12-1C95BEE19E36}" type="presOf" srcId="{258B97FB-7EEF-4048-A5F3-B27F3A164BDB}" destId="{7BF8CD44-3747-4902-B713-C7C74D2609B7}" srcOrd="0" destOrd="1" presId="urn:microsoft.com/office/officeart/2005/8/layout/radial2"/>
    <dgm:cxn modelId="{D1D81422-6783-40A6-84C0-6CB1B214FEC7}" srcId="{0237C720-CF46-4FD9-9116-9F4DCCF3D2BC}" destId="{AE1EA5DB-D377-4938-A0D4-99F797E352E7}" srcOrd="0" destOrd="0" parTransId="{A2D3BEC3-A2E6-44CB-AA1A-536D686ECAFA}" sibTransId="{C2557C0C-BEC4-42C8-8A05-F644E28E17D0}"/>
    <dgm:cxn modelId="{71660346-7AD3-48BC-BEAB-A7D57EB56AE1}" type="presOf" srcId="{AE1EA5DB-D377-4938-A0D4-99F797E352E7}" destId="{7C9DD747-0E10-4888-8512-06917B2E1112}" srcOrd="0" destOrd="0" presId="urn:microsoft.com/office/officeart/2005/8/layout/radial2"/>
    <dgm:cxn modelId="{AC208967-A9F4-4585-9D2B-FBE3D2C3A159}" type="presOf" srcId="{60B52FC1-8076-4C7A-AB2A-A83D6E05B575}" destId="{7BF8CD44-3747-4902-B713-C7C74D2609B7}" srcOrd="0" destOrd="2" presId="urn:microsoft.com/office/officeart/2005/8/layout/radial2"/>
    <dgm:cxn modelId="{64BB4279-B6D7-47E2-8272-9C3C671D91C7}" srcId="{AE1EA5DB-D377-4938-A0D4-99F797E352E7}" destId="{1CBCB2F6-8627-458D-84E2-70ADF82C26F7}" srcOrd="3" destOrd="0" parTransId="{285A6BD8-8CE0-4D0D-9211-5A99B0400ADB}" sibTransId="{773A128D-5C8E-4BB5-8D90-C6993BA79417}"/>
    <dgm:cxn modelId="{E5651C86-2168-4B1E-AD04-E323956E6CC4}" srcId="{AE1EA5DB-D377-4938-A0D4-99F797E352E7}" destId="{60B52FC1-8076-4C7A-AB2A-A83D6E05B575}" srcOrd="2" destOrd="0" parTransId="{A73FB807-5B2C-4FE8-B318-7660D6B56571}" sibTransId="{25E0383E-44CB-409C-B4C0-968582C4EA9A}"/>
    <dgm:cxn modelId="{D2A0F892-C04F-486C-A9D1-FA781F6CAD2B}" type="presOf" srcId="{0237C720-CF46-4FD9-9116-9F4DCCF3D2BC}" destId="{27ED93BA-D1FD-46CE-9F9E-E9D42F636878}" srcOrd="0" destOrd="0" presId="urn:microsoft.com/office/officeart/2005/8/layout/radial2"/>
    <dgm:cxn modelId="{E0DE82C5-3A8B-4BFD-B6A6-51ED56C8CBDB}" type="presOf" srcId="{1CBCB2F6-8627-458D-84E2-70ADF82C26F7}" destId="{7BF8CD44-3747-4902-B713-C7C74D2609B7}" srcOrd="0" destOrd="3" presId="urn:microsoft.com/office/officeart/2005/8/layout/radial2"/>
    <dgm:cxn modelId="{145E69DE-314F-4660-981B-5180B5467594}" type="presOf" srcId="{A2D3BEC3-A2E6-44CB-AA1A-536D686ECAFA}" destId="{EFE7C0E3-7A4A-4970-AE3D-9608E5AE52A6}" srcOrd="0" destOrd="0" presId="urn:microsoft.com/office/officeart/2005/8/layout/radial2"/>
    <dgm:cxn modelId="{2A2D49E1-8AF9-48C5-BAD2-AE7A89C91CAF}" srcId="{AE1EA5DB-D377-4938-A0D4-99F797E352E7}" destId="{258B97FB-7EEF-4048-A5F3-B27F3A164BDB}" srcOrd="1" destOrd="0" parTransId="{0B5949F5-5EB0-4962-85ED-86076860ECA4}" sibTransId="{7274B459-ABBF-4C09-899D-77CD4BB1710C}"/>
    <dgm:cxn modelId="{F3061EE4-0F49-4C6C-84DD-74554B91BF44}" srcId="{AE1EA5DB-D377-4938-A0D4-99F797E352E7}" destId="{DAC9E238-2AA5-4D67-AE63-B167A49614B6}" srcOrd="0" destOrd="0" parTransId="{8059DAE2-EA5D-4367-B022-2E5ED59D97FA}" sibTransId="{08AC7D26-217B-4EAE-95CB-E88A11FE1592}"/>
    <dgm:cxn modelId="{B1F9D8EF-0F8E-42B0-A50B-21CAC6D70AD9}" type="presOf" srcId="{DAC9E238-2AA5-4D67-AE63-B167A49614B6}" destId="{7BF8CD44-3747-4902-B713-C7C74D2609B7}" srcOrd="0" destOrd="0" presId="urn:microsoft.com/office/officeart/2005/8/layout/radial2"/>
    <dgm:cxn modelId="{77D6DD6E-C857-4144-8C42-0E80C34EDE37}" type="presParOf" srcId="{27ED93BA-D1FD-46CE-9F9E-E9D42F636878}" destId="{AF67CFD7-2B0E-4D74-A2C6-7D31C62154B1}" srcOrd="0" destOrd="0" presId="urn:microsoft.com/office/officeart/2005/8/layout/radial2"/>
    <dgm:cxn modelId="{1F208205-0D2E-4457-8E94-A355F237E9A1}" type="presParOf" srcId="{AF67CFD7-2B0E-4D74-A2C6-7D31C62154B1}" destId="{93D57B04-D0A0-4CBB-9DCF-A231D608C600}" srcOrd="0" destOrd="0" presId="urn:microsoft.com/office/officeart/2005/8/layout/radial2"/>
    <dgm:cxn modelId="{464E2D35-B42F-4D8F-985A-FC86F14FCD39}" type="presParOf" srcId="{93D57B04-D0A0-4CBB-9DCF-A231D608C600}" destId="{3972291F-4AE6-4379-BE17-484A1D679483}" srcOrd="0" destOrd="0" presId="urn:microsoft.com/office/officeart/2005/8/layout/radial2"/>
    <dgm:cxn modelId="{7F297776-6D2D-429E-9E29-087878E351AF}" type="presParOf" srcId="{93D57B04-D0A0-4CBB-9DCF-A231D608C600}" destId="{E57DAACE-1BED-4C09-BD4F-E524476CC6EA}" srcOrd="1" destOrd="0" presId="urn:microsoft.com/office/officeart/2005/8/layout/radial2"/>
    <dgm:cxn modelId="{D683267E-1AFC-4143-B20B-B878237A09ED}" type="presParOf" srcId="{AF67CFD7-2B0E-4D74-A2C6-7D31C62154B1}" destId="{EFE7C0E3-7A4A-4970-AE3D-9608E5AE52A6}" srcOrd="1" destOrd="0" presId="urn:microsoft.com/office/officeart/2005/8/layout/radial2"/>
    <dgm:cxn modelId="{D8F11A64-5887-4133-B971-42DC63F6F3AB}" type="presParOf" srcId="{AF67CFD7-2B0E-4D74-A2C6-7D31C62154B1}" destId="{E96F1A67-799E-428E-B0AC-5D82F021EC5F}" srcOrd="2" destOrd="0" presId="urn:microsoft.com/office/officeart/2005/8/layout/radial2"/>
    <dgm:cxn modelId="{21CD686E-F6AD-4973-911C-43F8E78A8C07}" type="presParOf" srcId="{E96F1A67-799E-428E-B0AC-5D82F021EC5F}" destId="{7C9DD747-0E10-4888-8512-06917B2E1112}" srcOrd="0" destOrd="0" presId="urn:microsoft.com/office/officeart/2005/8/layout/radial2"/>
    <dgm:cxn modelId="{51ACE012-3AC7-417B-A58C-4BBE6B422B94}" type="presParOf" srcId="{E96F1A67-799E-428E-B0AC-5D82F021EC5F}" destId="{7BF8CD44-3747-4902-B713-C7C74D2609B7}" srcOrd="1" destOrd="0" presId="urn:microsoft.com/office/officeart/2005/8/layout/radial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218641E-332F-4AAB-933F-FCBEB03016F9}" type="doc">
      <dgm:prSet loTypeId="urn:microsoft.com/office/officeart/2005/8/layout/vList2" loCatId="list" qsTypeId="urn:microsoft.com/office/officeart/2005/8/quickstyle/simple3" qsCatId="simple" csTypeId="urn:microsoft.com/office/officeart/2005/8/colors/colorful2" csCatId="colorful"/>
      <dgm:spPr/>
      <dgm:t>
        <a:bodyPr/>
        <a:lstStyle/>
        <a:p>
          <a:pPr rtl="1"/>
          <a:endParaRPr lang="ar-IQ"/>
        </a:p>
      </dgm:t>
    </dgm:pt>
    <dgm:pt modelId="{0BB676BA-4483-4A55-9806-C5D9341F11E2}">
      <dgm:prSet custT="1"/>
      <dgm:spPr/>
      <dgm:t>
        <a:bodyPr/>
        <a:lstStyle/>
        <a:p>
          <a:pPr rtl="0"/>
          <a:r>
            <a:rPr lang="en-US" sz="2800">
              <a:latin typeface="Arial Rounded MT Bold" panose="020F0704030504030204" pitchFamily="34" charset="0"/>
            </a:rPr>
            <a:t>Nonerosive, inflammatory, symmetric, or asymmetric oligoarthritis </a:t>
          </a:r>
          <a:endParaRPr lang="ar-IQ" sz="2800">
            <a:latin typeface="Arial Rounded MT Bold" panose="020F0704030504030204" pitchFamily="34" charset="0"/>
          </a:endParaRPr>
        </a:p>
      </dgm:t>
    </dgm:pt>
    <dgm:pt modelId="{CC2D690B-AB2B-4802-AA09-30610FA552AF}" type="parTrans" cxnId="{67AC4B3C-EE1C-4AF7-9D33-211EF6865806}">
      <dgm:prSet/>
      <dgm:spPr/>
      <dgm:t>
        <a:bodyPr/>
        <a:lstStyle/>
        <a:p>
          <a:pPr rtl="1"/>
          <a:endParaRPr lang="ar-IQ" sz="2800">
            <a:latin typeface="Arial Rounded MT Bold" panose="020F0704030504030204" pitchFamily="34" charset="0"/>
          </a:endParaRPr>
        </a:p>
      </dgm:t>
    </dgm:pt>
    <dgm:pt modelId="{1B45356E-7F2F-4668-ABB7-382A80093655}" type="sibTrans" cxnId="{67AC4B3C-EE1C-4AF7-9D33-211EF6865806}">
      <dgm:prSet/>
      <dgm:spPr/>
      <dgm:t>
        <a:bodyPr/>
        <a:lstStyle/>
        <a:p>
          <a:pPr rtl="1"/>
          <a:endParaRPr lang="ar-IQ" sz="2800">
            <a:latin typeface="Arial Rounded MT Bold" panose="020F0704030504030204" pitchFamily="34" charset="0"/>
          </a:endParaRPr>
        </a:p>
      </dgm:t>
    </dgm:pt>
    <dgm:pt modelId="{437E8BC6-8049-4F07-B13E-9D1C734A6C06}">
      <dgm:prSet custT="1"/>
      <dgm:spPr/>
      <dgm:t>
        <a:bodyPr/>
        <a:lstStyle/>
        <a:p>
          <a:pPr rtl="0"/>
          <a:r>
            <a:rPr lang="en-US" sz="2800">
              <a:latin typeface="Arial Rounded MT Bold" panose="020F0704030504030204" pitchFamily="34" charset="0"/>
            </a:rPr>
            <a:t>The most commonly involved joints are the knees, ankles,  wrists and elbows with associated enthesopathy</a:t>
          </a:r>
          <a:endParaRPr lang="ar-IQ" sz="2800">
            <a:latin typeface="Arial Rounded MT Bold" panose="020F0704030504030204" pitchFamily="34" charset="0"/>
          </a:endParaRPr>
        </a:p>
      </dgm:t>
    </dgm:pt>
    <dgm:pt modelId="{B8F85A9B-AF60-41E5-99C5-F607BB00F7F0}" type="parTrans" cxnId="{4AB1DE1D-71C5-4A2B-BF02-B6222220FDD3}">
      <dgm:prSet/>
      <dgm:spPr/>
      <dgm:t>
        <a:bodyPr/>
        <a:lstStyle/>
        <a:p>
          <a:pPr rtl="1"/>
          <a:endParaRPr lang="ar-IQ" sz="2800">
            <a:latin typeface="Arial Rounded MT Bold" panose="020F0704030504030204" pitchFamily="34" charset="0"/>
          </a:endParaRPr>
        </a:p>
      </dgm:t>
    </dgm:pt>
    <dgm:pt modelId="{F72D28C9-1D72-4668-A6E5-1B236E7C9BB5}" type="sibTrans" cxnId="{4AB1DE1D-71C5-4A2B-BF02-B6222220FDD3}">
      <dgm:prSet/>
      <dgm:spPr/>
      <dgm:t>
        <a:bodyPr/>
        <a:lstStyle/>
        <a:p>
          <a:pPr rtl="1"/>
          <a:endParaRPr lang="ar-IQ" sz="2800">
            <a:latin typeface="Arial Rounded MT Bold" panose="020F0704030504030204" pitchFamily="34" charset="0"/>
          </a:endParaRPr>
        </a:p>
      </dgm:t>
    </dgm:pt>
    <dgm:pt modelId="{71563625-D014-4E2A-80A0-FF03696AC13B}" type="pres">
      <dgm:prSet presAssocID="{2218641E-332F-4AAB-933F-FCBEB03016F9}" presName="linear" presStyleCnt="0">
        <dgm:presLayoutVars>
          <dgm:animLvl val="lvl"/>
          <dgm:resizeHandles val="exact"/>
        </dgm:presLayoutVars>
      </dgm:prSet>
      <dgm:spPr/>
    </dgm:pt>
    <dgm:pt modelId="{A122DFDA-3B89-43C7-946C-AB060F02ECC3}" type="pres">
      <dgm:prSet presAssocID="{0BB676BA-4483-4A55-9806-C5D9341F11E2}" presName="parentText" presStyleLbl="node1" presStyleIdx="0" presStyleCnt="2">
        <dgm:presLayoutVars>
          <dgm:chMax val="0"/>
          <dgm:bulletEnabled val="1"/>
        </dgm:presLayoutVars>
      </dgm:prSet>
      <dgm:spPr/>
    </dgm:pt>
    <dgm:pt modelId="{13D1B718-9678-4A5F-9E7D-0A1F9DC8D051}" type="pres">
      <dgm:prSet presAssocID="{1B45356E-7F2F-4668-ABB7-382A80093655}" presName="spacer" presStyleCnt="0"/>
      <dgm:spPr/>
    </dgm:pt>
    <dgm:pt modelId="{0F66EC8D-C21D-4CD9-A96C-D58E9F1180D2}" type="pres">
      <dgm:prSet presAssocID="{437E8BC6-8049-4F07-B13E-9D1C734A6C06}" presName="parentText" presStyleLbl="node1" presStyleIdx="1" presStyleCnt="2">
        <dgm:presLayoutVars>
          <dgm:chMax val="0"/>
          <dgm:bulletEnabled val="1"/>
        </dgm:presLayoutVars>
      </dgm:prSet>
      <dgm:spPr/>
    </dgm:pt>
  </dgm:ptLst>
  <dgm:cxnLst>
    <dgm:cxn modelId="{4AB1DE1D-71C5-4A2B-BF02-B6222220FDD3}" srcId="{2218641E-332F-4AAB-933F-FCBEB03016F9}" destId="{437E8BC6-8049-4F07-B13E-9D1C734A6C06}" srcOrd="1" destOrd="0" parTransId="{B8F85A9B-AF60-41E5-99C5-F607BB00F7F0}" sibTransId="{F72D28C9-1D72-4668-A6E5-1B236E7C9BB5}"/>
    <dgm:cxn modelId="{67AC4B3C-EE1C-4AF7-9D33-211EF6865806}" srcId="{2218641E-332F-4AAB-933F-FCBEB03016F9}" destId="{0BB676BA-4483-4A55-9806-C5D9341F11E2}" srcOrd="0" destOrd="0" parTransId="{CC2D690B-AB2B-4802-AA09-30610FA552AF}" sibTransId="{1B45356E-7F2F-4668-ABB7-382A80093655}"/>
    <dgm:cxn modelId="{3093F75C-EFDD-43D0-B403-6E6EE14D21A5}" type="presOf" srcId="{437E8BC6-8049-4F07-B13E-9D1C734A6C06}" destId="{0F66EC8D-C21D-4CD9-A96C-D58E9F1180D2}" srcOrd="0" destOrd="0" presId="urn:microsoft.com/office/officeart/2005/8/layout/vList2"/>
    <dgm:cxn modelId="{52EF2A45-718D-49D8-966E-4CFAE786CCB6}" type="presOf" srcId="{2218641E-332F-4AAB-933F-FCBEB03016F9}" destId="{71563625-D014-4E2A-80A0-FF03696AC13B}" srcOrd="0" destOrd="0" presId="urn:microsoft.com/office/officeart/2005/8/layout/vList2"/>
    <dgm:cxn modelId="{2171366A-2AC0-444E-B6C3-AA94CB1A7C78}" type="presOf" srcId="{0BB676BA-4483-4A55-9806-C5D9341F11E2}" destId="{A122DFDA-3B89-43C7-946C-AB060F02ECC3}" srcOrd="0" destOrd="0" presId="urn:microsoft.com/office/officeart/2005/8/layout/vList2"/>
    <dgm:cxn modelId="{0DF9D847-87FC-4ADA-BE58-964246E834F7}" type="presParOf" srcId="{71563625-D014-4E2A-80A0-FF03696AC13B}" destId="{A122DFDA-3B89-43C7-946C-AB060F02ECC3}" srcOrd="0" destOrd="0" presId="urn:microsoft.com/office/officeart/2005/8/layout/vList2"/>
    <dgm:cxn modelId="{06213E2B-85A0-43EB-ADAE-5020FD34D5CE}" type="presParOf" srcId="{71563625-D014-4E2A-80A0-FF03696AC13B}" destId="{13D1B718-9678-4A5F-9E7D-0A1F9DC8D051}" srcOrd="1" destOrd="0" presId="urn:microsoft.com/office/officeart/2005/8/layout/vList2"/>
    <dgm:cxn modelId="{1F527F0C-7B1C-4278-8911-04DF2308D5EC}" type="presParOf" srcId="{71563625-D014-4E2A-80A0-FF03696AC13B}" destId="{0F66EC8D-C21D-4CD9-A96C-D58E9F1180D2}"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57F7A48-B024-4C69-81A3-D82E4CEC189A}" type="doc">
      <dgm:prSet loTypeId="urn:microsoft.com/office/officeart/2008/layout/LinedList" loCatId="list" qsTypeId="urn:microsoft.com/office/officeart/2005/8/quickstyle/simple1" qsCatId="simple" csTypeId="urn:microsoft.com/office/officeart/2005/8/colors/accent1_2" csCatId="accent1" phldr="1"/>
      <dgm:spPr/>
      <dgm:t>
        <a:bodyPr/>
        <a:lstStyle/>
        <a:p>
          <a:pPr rtl="1"/>
          <a:endParaRPr lang="ar-IQ"/>
        </a:p>
      </dgm:t>
    </dgm:pt>
    <dgm:pt modelId="{BFE8FDB9-72E4-44AB-A1B4-344AB39AC4B3}">
      <dgm:prSet custT="1"/>
      <dgm:spPr/>
      <dgm:t>
        <a:bodyPr/>
        <a:lstStyle/>
        <a:p>
          <a:pPr rtl="0"/>
          <a:r>
            <a:rPr lang="en-US" sz="2800" dirty="0">
              <a:latin typeface="Arial Rounded MT Bold" panose="020F0704030504030204" pitchFamily="34" charset="0"/>
            </a:rPr>
            <a:t>Involves mainly  the brainstem, but  the meninges, hemispheres and cord can also be affected, causing pyramidal signs, cranial nerve lesions, brainstem symptoms or hemiparesis</a:t>
          </a:r>
          <a:br>
            <a:rPr lang="en-US" sz="2800" dirty="0">
              <a:latin typeface="Arial Rounded MT Bold" panose="020F0704030504030204" pitchFamily="34" charset="0"/>
            </a:rPr>
          </a:br>
          <a:endParaRPr lang="ar-IQ" sz="2800" dirty="0">
            <a:latin typeface="Arial Rounded MT Bold" panose="020F0704030504030204" pitchFamily="34" charset="0"/>
          </a:endParaRPr>
        </a:p>
      </dgm:t>
    </dgm:pt>
    <dgm:pt modelId="{DE0BDB0D-34C3-4BDE-B3CD-9D7A0F906EC1}" type="parTrans" cxnId="{5DE5D3D0-CFB8-48F5-B00B-A7FC4E6C8133}">
      <dgm:prSet/>
      <dgm:spPr/>
      <dgm:t>
        <a:bodyPr/>
        <a:lstStyle/>
        <a:p>
          <a:pPr rtl="1"/>
          <a:endParaRPr lang="ar-IQ" sz="2800">
            <a:latin typeface="Arial Rounded MT Bold" panose="020F0704030504030204" pitchFamily="34" charset="0"/>
          </a:endParaRPr>
        </a:p>
      </dgm:t>
    </dgm:pt>
    <dgm:pt modelId="{E7420F64-83DC-4063-ABEC-122A19382B4B}" type="sibTrans" cxnId="{5DE5D3D0-CFB8-48F5-B00B-A7FC4E6C8133}">
      <dgm:prSet/>
      <dgm:spPr/>
      <dgm:t>
        <a:bodyPr/>
        <a:lstStyle/>
        <a:p>
          <a:pPr rtl="1"/>
          <a:endParaRPr lang="ar-IQ" sz="2800">
            <a:latin typeface="Arial Rounded MT Bold" panose="020F0704030504030204" pitchFamily="34" charset="0"/>
          </a:endParaRPr>
        </a:p>
      </dgm:t>
    </dgm:pt>
    <dgm:pt modelId="{FABC2313-A616-4D46-88AA-02279925556D}" type="pres">
      <dgm:prSet presAssocID="{257F7A48-B024-4C69-81A3-D82E4CEC189A}" presName="vert0" presStyleCnt="0">
        <dgm:presLayoutVars>
          <dgm:dir/>
          <dgm:animOne val="branch"/>
          <dgm:animLvl val="lvl"/>
        </dgm:presLayoutVars>
      </dgm:prSet>
      <dgm:spPr/>
    </dgm:pt>
    <dgm:pt modelId="{455D0BB7-51F0-4083-A49B-F8F880D11705}" type="pres">
      <dgm:prSet presAssocID="{BFE8FDB9-72E4-44AB-A1B4-344AB39AC4B3}" presName="thickLine" presStyleLbl="alignNode1" presStyleIdx="0" presStyleCnt="1"/>
      <dgm:spPr/>
    </dgm:pt>
    <dgm:pt modelId="{B88B4A83-25C3-4C2B-8A46-7F774EC97B85}" type="pres">
      <dgm:prSet presAssocID="{BFE8FDB9-72E4-44AB-A1B4-344AB39AC4B3}" presName="horz1" presStyleCnt="0"/>
      <dgm:spPr/>
    </dgm:pt>
    <dgm:pt modelId="{15296616-7AF6-446B-89B7-4DE0047D123B}" type="pres">
      <dgm:prSet presAssocID="{BFE8FDB9-72E4-44AB-A1B4-344AB39AC4B3}" presName="tx1" presStyleLbl="revTx" presStyleIdx="0" presStyleCnt="1"/>
      <dgm:spPr/>
    </dgm:pt>
    <dgm:pt modelId="{9C4BC268-59E9-4AAE-A5B5-0AF3DBA89817}" type="pres">
      <dgm:prSet presAssocID="{BFE8FDB9-72E4-44AB-A1B4-344AB39AC4B3}" presName="vert1" presStyleCnt="0"/>
      <dgm:spPr/>
    </dgm:pt>
  </dgm:ptLst>
  <dgm:cxnLst>
    <dgm:cxn modelId="{DB34FE4D-8B4D-4ABC-80DF-1AB21ABE632B}" type="presOf" srcId="{257F7A48-B024-4C69-81A3-D82E4CEC189A}" destId="{FABC2313-A616-4D46-88AA-02279925556D}" srcOrd="0" destOrd="0" presId="urn:microsoft.com/office/officeart/2008/layout/LinedList"/>
    <dgm:cxn modelId="{52F171D0-0D2E-465C-890A-EBD65D29375B}" type="presOf" srcId="{BFE8FDB9-72E4-44AB-A1B4-344AB39AC4B3}" destId="{15296616-7AF6-446B-89B7-4DE0047D123B}" srcOrd="0" destOrd="0" presId="urn:microsoft.com/office/officeart/2008/layout/LinedList"/>
    <dgm:cxn modelId="{5DE5D3D0-CFB8-48F5-B00B-A7FC4E6C8133}" srcId="{257F7A48-B024-4C69-81A3-D82E4CEC189A}" destId="{BFE8FDB9-72E4-44AB-A1B4-344AB39AC4B3}" srcOrd="0" destOrd="0" parTransId="{DE0BDB0D-34C3-4BDE-B3CD-9D7A0F906EC1}" sibTransId="{E7420F64-83DC-4063-ABEC-122A19382B4B}"/>
    <dgm:cxn modelId="{BE424942-C8D6-4FE5-A9BE-D54C45AC1B73}" type="presParOf" srcId="{FABC2313-A616-4D46-88AA-02279925556D}" destId="{455D0BB7-51F0-4083-A49B-F8F880D11705}" srcOrd="0" destOrd="0" presId="urn:microsoft.com/office/officeart/2008/layout/LinedList"/>
    <dgm:cxn modelId="{0D71DE64-5A18-4052-BD0A-B08903D4471C}" type="presParOf" srcId="{FABC2313-A616-4D46-88AA-02279925556D}" destId="{B88B4A83-25C3-4C2B-8A46-7F774EC97B85}" srcOrd="1" destOrd="0" presId="urn:microsoft.com/office/officeart/2008/layout/LinedList"/>
    <dgm:cxn modelId="{79D64855-723A-486B-879C-98C5AF381836}" type="presParOf" srcId="{B88B4A83-25C3-4C2B-8A46-7F774EC97B85}" destId="{15296616-7AF6-446B-89B7-4DE0047D123B}" srcOrd="0" destOrd="0" presId="urn:microsoft.com/office/officeart/2008/layout/LinedList"/>
    <dgm:cxn modelId="{5C56EE7D-46ED-412E-95EF-FE5C1F01C231}" type="presParOf" srcId="{B88B4A83-25C3-4C2B-8A46-7F774EC97B85}" destId="{9C4BC268-59E9-4AAE-A5B5-0AF3DBA89817}"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69C31AF-8514-460F-96BE-352E2290E302}" type="doc">
      <dgm:prSet loTypeId="urn:microsoft.com/office/officeart/2008/layout/LinedList" loCatId="list" qsTypeId="urn:microsoft.com/office/officeart/2005/8/quickstyle/simple3" qsCatId="simple" csTypeId="urn:microsoft.com/office/officeart/2005/8/colors/accent1_2" csCatId="accent1"/>
      <dgm:spPr/>
      <dgm:t>
        <a:bodyPr/>
        <a:lstStyle/>
        <a:p>
          <a:pPr rtl="1"/>
          <a:endParaRPr lang="ar-IQ"/>
        </a:p>
      </dgm:t>
    </dgm:pt>
    <dgm:pt modelId="{0FD68613-5E66-4ACD-9C2F-288CDC599389}">
      <dgm:prSet custT="1"/>
      <dgm:spPr/>
      <dgm:t>
        <a:bodyPr/>
        <a:lstStyle/>
        <a:p>
          <a:pPr rtl="0"/>
          <a:r>
            <a:rPr lang="en-US" sz="2800">
              <a:latin typeface="Arial Rounded MT Bold" panose="020F0704030504030204" pitchFamily="34" charset="0"/>
            </a:rPr>
            <a:t>Recurrent thromboses also occur</a:t>
          </a:r>
          <a:endParaRPr lang="ar-IQ" sz="2800">
            <a:latin typeface="Arial Rounded MT Bold" panose="020F0704030504030204" pitchFamily="34" charset="0"/>
          </a:endParaRPr>
        </a:p>
      </dgm:t>
    </dgm:pt>
    <dgm:pt modelId="{16435E40-2C80-480F-AADA-AC45435F4ECA}" type="parTrans" cxnId="{57A082FD-829B-47C0-B099-08055499A551}">
      <dgm:prSet/>
      <dgm:spPr/>
      <dgm:t>
        <a:bodyPr/>
        <a:lstStyle/>
        <a:p>
          <a:pPr rtl="1"/>
          <a:endParaRPr lang="ar-IQ" sz="2800">
            <a:latin typeface="Arial Rounded MT Bold" panose="020F0704030504030204" pitchFamily="34" charset="0"/>
          </a:endParaRPr>
        </a:p>
      </dgm:t>
    </dgm:pt>
    <dgm:pt modelId="{25764402-C123-4B5C-A26B-A0B0E62107EC}" type="sibTrans" cxnId="{57A082FD-829B-47C0-B099-08055499A551}">
      <dgm:prSet/>
      <dgm:spPr/>
      <dgm:t>
        <a:bodyPr/>
        <a:lstStyle/>
        <a:p>
          <a:pPr rtl="1"/>
          <a:endParaRPr lang="ar-IQ" sz="2800">
            <a:latin typeface="Arial Rounded MT Bold" panose="020F0704030504030204" pitchFamily="34" charset="0"/>
          </a:endParaRPr>
        </a:p>
      </dgm:t>
    </dgm:pt>
    <dgm:pt modelId="{D6340A08-FED6-4A17-998C-53671D63AA43}">
      <dgm:prSet custT="1"/>
      <dgm:spPr/>
      <dgm:t>
        <a:bodyPr/>
        <a:lstStyle/>
        <a:p>
          <a:pPr rtl="0"/>
          <a:r>
            <a:rPr lang="en-US" sz="2800">
              <a:latin typeface="Arial Rounded MT Bold" panose="020F0704030504030204" pitchFamily="34" charset="0"/>
            </a:rPr>
            <a:t>Renal involvement is extremely rare </a:t>
          </a:r>
          <a:br>
            <a:rPr lang="en-US" sz="2800">
              <a:latin typeface="Arial Rounded MT Bold" panose="020F0704030504030204" pitchFamily="34" charset="0"/>
            </a:rPr>
          </a:br>
          <a:endParaRPr lang="ar-IQ" sz="2800">
            <a:latin typeface="Arial Rounded MT Bold" panose="020F0704030504030204" pitchFamily="34" charset="0"/>
          </a:endParaRPr>
        </a:p>
      </dgm:t>
    </dgm:pt>
    <dgm:pt modelId="{2E621E4D-EC1F-4F46-BA9D-64C982B3BE2D}" type="parTrans" cxnId="{EE438D15-B75B-43E4-B2AF-106A6F41FDC8}">
      <dgm:prSet/>
      <dgm:spPr/>
      <dgm:t>
        <a:bodyPr/>
        <a:lstStyle/>
        <a:p>
          <a:pPr rtl="1"/>
          <a:endParaRPr lang="ar-IQ" sz="2800">
            <a:latin typeface="Arial Rounded MT Bold" panose="020F0704030504030204" pitchFamily="34" charset="0"/>
          </a:endParaRPr>
        </a:p>
      </dgm:t>
    </dgm:pt>
    <dgm:pt modelId="{9F95C9F9-8CD3-421F-A01D-1B98C1EC97D1}" type="sibTrans" cxnId="{EE438D15-B75B-43E4-B2AF-106A6F41FDC8}">
      <dgm:prSet/>
      <dgm:spPr/>
      <dgm:t>
        <a:bodyPr/>
        <a:lstStyle/>
        <a:p>
          <a:pPr rtl="1"/>
          <a:endParaRPr lang="ar-IQ" sz="2800">
            <a:latin typeface="Arial Rounded MT Bold" panose="020F0704030504030204" pitchFamily="34" charset="0"/>
          </a:endParaRPr>
        </a:p>
      </dgm:t>
    </dgm:pt>
    <dgm:pt modelId="{AA9AD22A-4747-49C3-97C0-9A030B50677C}" type="pres">
      <dgm:prSet presAssocID="{769C31AF-8514-460F-96BE-352E2290E302}" presName="vert0" presStyleCnt="0">
        <dgm:presLayoutVars>
          <dgm:dir/>
          <dgm:animOne val="branch"/>
          <dgm:animLvl val="lvl"/>
        </dgm:presLayoutVars>
      </dgm:prSet>
      <dgm:spPr/>
    </dgm:pt>
    <dgm:pt modelId="{77C612E7-F1C2-4917-AAC9-FE4534C56D83}" type="pres">
      <dgm:prSet presAssocID="{0FD68613-5E66-4ACD-9C2F-288CDC599389}" presName="thickLine" presStyleLbl="alignNode1" presStyleIdx="0" presStyleCnt="2"/>
      <dgm:spPr/>
    </dgm:pt>
    <dgm:pt modelId="{885439E4-6493-4355-8646-E617C362A88E}" type="pres">
      <dgm:prSet presAssocID="{0FD68613-5E66-4ACD-9C2F-288CDC599389}" presName="horz1" presStyleCnt="0"/>
      <dgm:spPr/>
    </dgm:pt>
    <dgm:pt modelId="{9FD376A8-8772-4C27-95B1-641778EE9EE3}" type="pres">
      <dgm:prSet presAssocID="{0FD68613-5E66-4ACD-9C2F-288CDC599389}" presName="tx1" presStyleLbl="revTx" presStyleIdx="0" presStyleCnt="2"/>
      <dgm:spPr/>
    </dgm:pt>
    <dgm:pt modelId="{0898E039-2FC4-4B7E-AD0D-0F581EDD0FF6}" type="pres">
      <dgm:prSet presAssocID="{0FD68613-5E66-4ACD-9C2F-288CDC599389}" presName="vert1" presStyleCnt="0"/>
      <dgm:spPr/>
    </dgm:pt>
    <dgm:pt modelId="{11A03B5B-92AC-4296-B539-9322A359F634}" type="pres">
      <dgm:prSet presAssocID="{D6340A08-FED6-4A17-998C-53671D63AA43}" presName="thickLine" presStyleLbl="alignNode1" presStyleIdx="1" presStyleCnt="2"/>
      <dgm:spPr/>
    </dgm:pt>
    <dgm:pt modelId="{86D6A2A8-57C8-40D9-80AA-5A92B6348E5B}" type="pres">
      <dgm:prSet presAssocID="{D6340A08-FED6-4A17-998C-53671D63AA43}" presName="horz1" presStyleCnt="0"/>
      <dgm:spPr/>
    </dgm:pt>
    <dgm:pt modelId="{F55BE511-E30D-4548-BFD2-1160165F0EF7}" type="pres">
      <dgm:prSet presAssocID="{D6340A08-FED6-4A17-998C-53671D63AA43}" presName="tx1" presStyleLbl="revTx" presStyleIdx="1" presStyleCnt="2"/>
      <dgm:spPr/>
    </dgm:pt>
    <dgm:pt modelId="{B75B4FF3-069E-4D21-81BE-172E53BEA39D}" type="pres">
      <dgm:prSet presAssocID="{D6340A08-FED6-4A17-998C-53671D63AA43}" presName="vert1" presStyleCnt="0"/>
      <dgm:spPr/>
    </dgm:pt>
  </dgm:ptLst>
  <dgm:cxnLst>
    <dgm:cxn modelId="{EE438D15-B75B-43E4-B2AF-106A6F41FDC8}" srcId="{769C31AF-8514-460F-96BE-352E2290E302}" destId="{D6340A08-FED6-4A17-998C-53671D63AA43}" srcOrd="1" destOrd="0" parTransId="{2E621E4D-EC1F-4F46-BA9D-64C982B3BE2D}" sibTransId="{9F95C9F9-8CD3-421F-A01D-1B98C1EC97D1}"/>
    <dgm:cxn modelId="{CA8ABC57-89B6-498C-A3F3-B4D0EDE66CBC}" type="presOf" srcId="{0FD68613-5E66-4ACD-9C2F-288CDC599389}" destId="{9FD376A8-8772-4C27-95B1-641778EE9EE3}" srcOrd="0" destOrd="0" presId="urn:microsoft.com/office/officeart/2008/layout/LinedList"/>
    <dgm:cxn modelId="{19B452C8-0F2A-4BA4-878F-E3EBDC17F70F}" type="presOf" srcId="{769C31AF-8514-460F-96BE-352E2290E302}" destId="{AA9AD22A-4747-49C3-97C0-9A030B50677C}" srcOrd="0" destOrd="0" presId="urn:microsoft.com/office/officeart/2008/layout/LinedList"/>
    <dgm:cxn modelId="{1BC31DCD-4E94-4DE6-B719-B2EBF514B537}" type="presOf" srcId="{D6340A08-FED6-4A17-998C-53671D63AA43}" destId="{F55BE511-E30D-4548-BFD2-1160165F0EF7}" srcOrd="0" destOrd="0" presId="urn:microsoft.com/office/officeart/2008/layout/LinedList"/>
    <dgm:cxn modelId="{57A082FD-829B-47C0-B099-08055499A551}" srcId="{769C31AF-8514-460F-96BE-352E2290E302}" destId="{0FD68613-5E66-4ACD-9C2F-288CDC599389}" srcOrd="0" destOrd="0" parTransId="{16435E40-2C80-480F-AADA-AC45435F4ECA}" sibTransId="{25764402-C123-4B5C-A26B-A0B0E62107EC}"/>
    <dgm:cxn modelId="{CED2603E-B18A-45F5-9D90-A248FED73E35}" type="presParOf" srcId="{AA9AD22A-4747-49C3-97C0-9A030B50677C}" destId="{77C612E7-F1C2-4917-AAC9-FE4534C56D83}" srcOrd="0" destOrd="0" presId="urn:microsoft.com/office/officeart/2008/layout/LinedList"/>
    <dgm:cxn modelId="{C68C599B-5478-49BC-BEBD-0443C728EEF2}" type="presParOf" srcId="{AA9AD22A-4747-49C3-97C0-9A030B50677C}" destId="{885439E4-6493-4355-8646-E617C362A88E}" srcOrd="1" destOrd="0" presId="urn:microsoft.com/office/officeart/2008/layout/LinedList"/>
    <dgm:cxn modelId="{60259690-A440-476F-9BFE-00CF3FAC73B9}" type="presParOf" srcId="{885439E4-6493-4355-8646-E617C362A88E}" destId="{9FD376A8-8772-4C27-95B1-641778EE9EE3}" srcOrd="0" destOrd="0" presId="urn:microsoft.com/office/officeart/2008/layout/LinedList"/>
    <dgm:cxn modelId="{82DD09AA-46FD-49E2-A941-CDCB3BEC5E91}" type="presParOf" srcId="{885439E4-6493-4355-8646-E617C362A88E}" destId="{0898E039-2FC4-4B7E-AD0D-0F581EDD0FF6}" srcOrd="1" destOrd="0" presId="urn:microsoft.com/office/officeart/2008/layout/LinedList"/>
    <dgm:cxn modelId="{C95F236E-32DA-42B9-8FE9-A0FB967A3DF5}" type="presParOf" srcId="{AA9AD22A-4747-49C3-97C0-9A030B50677C}" destId="{11A03B5B-92AC-4296-B539-9322A359F634}" srcOrd="2" destOrd="0" presId="urn:microsoft.com/office/officeart/2008/layout/LinedList"/>
    <dgm:cxn modelId="{7BC19757-0A5D-4C8E-801C-8FBA2D1238C9}" type="presParOf" srcId="{AA9AD22A-4747-49C3-97C0-9A030B50677C}" destId="{86D6A2A8-57C8-40D9-80AA-5A92B6348E5B}" srcOrd="3" destOrd="0" presId="urn:microsoft.com/office/officeart/2008/layout/LinedList"/>
    <dgm:cxn modelId="{441BED81-4489-46D4-A5EE-9C55F2BC785B}" type="presParOf" srcId="{86D6A2A8-57C8-40D9-80AA-5A92B6348E5B}" destId="{F55BE511-E30D-4548-BFD2-1160165F0EF7}" srcOrd="0" destOrd="0" presId="urn:microsoft.com/office/officeart/2008/layout/LinedList"/>
    <dgm:cxn modelId="{BEA363AD-E956-44B3-8B17-5714EBEE8A42}" type="presParOf" srcId="{86D6A2A8-57C8-40D9-80AA-5A92B6348E5B}" destId="{B75B4FF3-069E-4D21-81BE-172E53BEA39D}"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E94F515-0D6D-49F4-9A58-6DDD93FE5C8C}" type="doc">
      <dgm:prSet loTypeId="urn:microsoft.com/office/officeart/2008/layout/LinedList" loCatId="list" qsTypeId="urn:microsoft.com/office/officeart/2005/8/quickstyle/simple3" qsCatId="simple" csTypeId="urn:microsoft.com/office/officeart/2005/8/colors/accent1_2" csCatId="accent1"/>
      <dgm:spPr/>
      <dgm:t>
        <a:bodyPr/>
        <a:lstStyle/>
        <a:p>
          <a:pPr rtl="1"/>
          <a:endParaRPr lang="ar-IQ"/>
        </a:p>
      </dgm:t>
    </dgm:pt>
    <dgm:pt modelId="{4B598122-77E1-4DF3-80A3-5C62352F2D15}">
      <dgm:prSet custT="1"/>
      <dgm:spPr/>
      <dgm:t>
        <a:bodyPr/>
        <a:lstStyle/>
        <a:p>
          <a:pPr rtl="0"/>
          <a:r>
            <a:rPr lang="en-US" sz="2800" dirty="0">
              <a:latin typeface="Arial Rounded MT Bold" panose="020F0704030504030204" pitchFamily="34" charset="0"/>
            </a:rPr>
            <a:t>Primarily made on clinical grounds</a:t>
          </a:r>
          <a:endParaRPr lang="ar-IQ" sz="2800" dirty="0">
            <a:latin typeface="Arial Rounded MT Bold" panose="020F0704030504030204" pitchFamily="34" charset="0"/>
          </a:endParaRPr>
        </a:p>
      </dgm:t>
    </dgm:pt>
    <dgm:pt modelId="{609D546A-22D8-45C5-B4E6-E73A6515ED44}" type="parTrans" cxnId="{0EB97DB1-37E2-40E9-A7FB-8445A5427A59}">
      <dgm:prSet/>
      <dgm:spPr/>
      <dgm:t>
        <a:bodyPr/>
        <a:lstStyle/>
        <a:p>
          <a:pPr rtl="1"/>
          <a:endParaRPr lang="ar-IQ" sz="2800">
            <a:latin typeface="Arial Rounded MT Bold" panose="020F0704030504030204" pitchFamily="34" charset="0"/>
          </a:endParaRPr>
        </a:p>
      </dgm:t>
    </dgm:pt>
    <dgm:pt modelId="{5E3266C4-5B23-45EE-9B71-522EABF2A889}" type="sibTrans" cxnId="{0EB97DB1-37E2-40E9-A7FB-8445A5427A59}">
      <dgm:prSet/>
      <dgm:spPr/>
      <dgm:t>
        <a:bodyPr/>
        <a:lstStyle/>
        <a:p>
          <a:pPr rtl="1"/>
          <a:endParaRPr lang="ar-IQ" sz="2800">
            <a:latin typeface="Arial Rounded MT Bold" panose="020F0704030504030204" pitchFamily="34" charset="0"/>
          </a:endParaRPr>
        </a:p>
      </dgm:t>
    </dgm:pt>
    <dgm:pt modelId="{BBC2DD68-D657-461F-8001-E2C90EF71919}">
      <dgm:prSet custT="1"/>
      <dgm:spPr/>
      <dgm:t>
        <a:bodyPr/>
        <a:lstStyle/>
        <a:p>
          <a:pPr rtl="0"/>
          <a:r>
            <a:rPr lang="en-US" sz="2800">
              <a:latin typeface="Arial Rounded MT Bold" panose="020F0704030504030204" pitchFamily="34" charset="0"/>
            </a:rPr>
            <a:t>Pathergy test (may be of diagnostic value) which involves pricking the skin with a needle and looking for evidence of pustule development within 48 hours </a:t>
          </a:r>
          <a:br>
            <a:rPr lang="en-US" sz="2800">
              <a:latin typeface="Arial Rounded MT Bold" panose="020F0704030504030204" pitchFamily="34" charset="0"/>
            </a:rPr>
          </a:br>
          <a:endParaRPr lang="ar-IQ" sz="2800">
            <a:latin typeface="Arial Rounded MT Bold" panose="020F0704030504030204" pitchFamily="34" charset="0"/>
          </a:endParaRPr>
        </a:p>
      </dgm:t>
    </dgm:pt>
    <dgm:pt modelId="{9F76EB23-7ACC-449A-8096-3B804FE56C33}" type="parTrans" cxnId="{3468D66A-B8C7-41D6-882A-F4995F00D96F}">
      <dgm:prSet/>
      <dgm:spPr/>
      <dgm:t>
        <a:bodyPr/>
        <a:lstStyle/>
        <a:p>
          <a:pPr rtl="1"/>
          <a:endParaRPr lang="ar-IQ" sz="2800">
            <a:latin typeface="Arial Rounded MT Bold" panose="020F0704030504030204" pitchFamily="34" charset="0"/>
          </a:endParaRPr>
        </a:p>
      </dgm:t>
    </dgm:pt>
    <dgm:pt modelId="{0E8F5DBC-4209-4F3F-AD99-D474EDDE66F4}" type="sibTrans" cxnId="{3468D66A-B8C7-41D6-882A-F4995F00D96F}">
      <dgm:prSet/>
      <dgm:spPr/>
      <dgm:t>
        <a:bodyPr/>
        <a:lstStyle/>
        <a:p>
          <a:pPr rtl="1"/>
          <a:endParaRPr lang="ar-IQ" sz="2800">
            <a:latin typeface="Arial Rounded MT Bold" panose="020F0704030504030204" pitchFamily="34" charset="0"/>
          </a:endParaRPr>
        </a:p>
      </dgm:t>
    </dgm:pt>
    <dgm:pt modelId="{BD1970DC-52AF-4983-940B-A23AED829B16}" type="pres">
      <dgm:prSet presAssocID="{AE94F515-0D6D-49F4-9A58-6DDD93FE5C8C}" presName="vert0" presStyleCnt="0">
        <dgm:presLayoutVars>
          <dgm:dir/>
          <dgm:animOne val="branch"/>
          <dgm:animLvl val="lvl"/>
        </dgm:presLayoutVars>
      </dgm:prSet>
      <dgm:spPr/>
    </dgm:pt>
    <dgm:pt modelId="{812D3F88-A1EB-4223-B93D-1DCC70E1B12B}" type="pres">
      <dgm:prSet presAssocID="{4B598122-77E1-4DF3-80A3-5C62352F2D15}" presName="thickLine" presStyleLbl="alignNode1" presStyleIdx="0" presStyleCnt="2"/>
      <dgm:spPr/>
    </dgm:pt>
    <dgm:pt modelId="{43309AB3-7033-4DB1-AECF-F98590EAD6CE}" type="pres">
      <dgm:prSet presAssocID="{4B598122-77E1-4DF3-80A3-5C62352F2D15}" presName="horz1" presStyleCnt="0"/>
      <dgm:spPr/>
    </dgm:pt>
    <dgm:pt modelId="{4F6BB53B-A1BF-4004-AF22-9FCB9BEE4B66}" type="pres">
      <dgm:prSet presAssocID="{4B598122-77E1-4DF3-80A3-5C62352F2D15}" presName="tx1" presStyleLbl="revTx" presStyleIdx="0" presStyleCnt="2"/>
      <dgm:spPr/>
    </dgm:pt>
    <dgm:pt modelId="{6FB4AB7C-E5F1-4D8E-8195-B2DC9DDB07A9}" type="pres">
      <dgm:prSet presAssocID="{4B598122-77E1-4DF3-80A3-5C62352F2D15}" presName="vert1" presStyleCnt="0"/>
      <dgm:spPr/>
    </dgm:pt>
    <dgm:pt modelId="{AF90BD31-4EFD-4A46-996E-8FDD86B28992}" type="pres">
      <dgm:prSet presAssocID="{BBC2DD68-D657-461F-8001-E2C90EF71919}" presName="thickLine" presStyleLbl="alignNode1" presStyleIdx="1" presStyleCnt="2"/>
      <dgm:spPr/>
    </dgm:pt>
    <dgm:pt modelId="{B08C1A90-0B36-4562-BF50-CF8DA4402E3F}" type="pres">
      <dgm:prSet presAssocID="{BBC2DD68-D657-461F-8001-E2C90EF71919}" presName="horz1" presStyleCnt="0"/>
      <dgm:spPr/>
    </dgm:pt>
    <dgm:pt modelId="{5F41B2A2-BB7E-4A12-B638-3BF8B9E55CD6}" type="pres">
      <dgm:prSet presAssocID="{BBC2DD68-D657-461F-8001-E2C90EF71919}" presName="tx1" presStyleLbl="revTx" presStyleIdx="1" presStyleCnt="2"/>
      <dgm:spPr/>
    </dgm:pt>
    <dgm:pt modelId="{C395FD87-ABB2-426B-80CC-0087B83D561C}" type="pres">
      <dgm:prSet presAssocID="{BBC2DD68-D657-461F-8001-E2C90EF71919}" presName="vert1" presStyleCnt="0"/>
      <dgm:spPr/>
    </dgm:pt>
  </dgm:ptLst>
  <dgm:cxnLst>
    <dgm:cxn modelId="{10CAA461-1088-4DEC-B4E3-E9A68288757B}" type="presOf" srcId="{BBC2DD68-D657-461F-8001-E2C90EF71919}" destId="{5F41B2A2-BB7E-4A12-B638-3BF8B9E55CD6}" srcOrd="0" destOrd="0" presId="urn:microsoft.com/office/officeart/2008/layout/LinedList"/>
    <dgm:cxn modelId="{3468D66A-B8C7-41D6-882A-F4995F00D96F}" srcId="{AE94F515-0D6D-49F4-9A58-6DDD93FE5C8C}" destId="{BBC2DD68-D657-461F-8001-E2C90EF71919}" srcOrd="1" destOrd="0" parTransId="{9F76EB23-7ACC-449A-8096-3B804FE56C33}" sibTransId="{0E8F5DBC-4209-4F3F-AD99-D474EDDE66F4}"/>
    <dgm:cxn modelId="{536CFE5A-98EE-426A-9AE9-9AFBAE509716}" type="presOf" srcId="{AE94F515-0D6D-49F4-9A58-6DDD93FE5C8C}" destId="{BD1970DC-52AF-4983-940B-A23AED829B16}" srcOrd="0" destOrd="0" presId="urn:microsoft.com/office/officeart/2008/layout/LinedList"/>
    <dgm:cxn modelId="{2FF8D99E-6D52-4F66-8392-B32DF6ECDEDE}" type="presOf" srcId="{4B598122-77E1-4DF3-80A3-5C62352F2D15}" destId="{4F6BB53B-A1BF-4004-AF22-9FCB9BEE4B66}" srcOrd="0" destOrd="0" presId="urn:microsoft.com/office/officeart/2008/layout/LinedList"/>
    <dgm:cxn modelId="{0EB97DB1-37E2-40E9-A7FB-8445A5427A59}" srcId="{AE94F515-0D6D-49F4-9A58-6DDD93FE5C8C}" destId="{4B598122-77E1-4DF3-80A3-5C62352F2D15}" srcOrd="0" destOrd="0" parTransId="{609D546A-22D8-45C5-B4E6-E73A6515ED44}" sibTransId="{5E3266C4-5B23-45EE-9B71-522EABF2A889}"/>
    <dgm:cxn modelId="{5516BAA0-A63A-47FA-B2CC-E14AD48DB4FF}" type="presParOf" srcId="{BD1970DC-52AF-4983-940B-A23AED829B16}" destId="{812D3F88-A1EB-4223-B93D-1DCC70E1B12B}" srcOrd="0" destOrd="0" presId="urn:microsoft.com/office/officeart/2008/layout/LinedList"/>
    <dgm:cxn modelId="{77E6916E-F0D9-4348-AE44-A08F099B78CC}" type="presParOf" srcId="{BD1970DC-52AF-4983-940B-A23AED829B16}" destId="{43309AB3-7033-4DB1-AECF-F98590EAD6CE}" srcOrd="1" destOrd="0" presId="urn:microsoft.com/office/officeart/2008/layout/LinedList"/>
    <dgm:cxn modelId="{C43BE44F-9051-42EB-B153-C2AC2ED5CF52}" type="presParOf" srcId="{43309AB3-7033-4DB1-AECF-F98590EAD6CE}" destId="{4F6BB53B-A1BF-4004-AF22-9FCB9BEE4B66}" srcOrd="0" destOrd="0" presId="urn:microsoft.com/office/officeart/2008/layout/LinedList"/>
    <dgm:cxn modelId="{7E7A6A59-1221-45A1-9D46-6360457462DC}" type="presParOf" srcId="{43309AB3-7033-4DB1-AECF-F98590EAD6CE}" destId="{6FB4AB7C-E5F1-4D8E-8195-B2DC9DDB07A9}" srcOrd="1" destOrd="0" presId="urn:microsoft.com/office/officeart/2008/layout/LinedList"/>
    <dgm:cxn modelId="{85782CB7-7189-4BC4-9564-F973FCEBA232}" type="presParOf" srcId="{BD1970DC-52AF-4983-940B-A23AED829B16}" destId="{AF90BD31-4EFD-4A46-996E-8FDD86B28992}" srcOrd="2" destOrd="0" presId="urn:microsoft.com/office/officeart/2008/layout/LinedList"/>
    <dgm:cxn modelId="{59BD2BD0-CA9B-4FBD-B8C7-198FF8FFDDAB}" type="presParOf" srcId="{BD1970DC-52AF-4983-940B-A23AED829B16}" destId="{B08C1A90-0B36-4562-BF50-CF8DA4402E3F}" srcOrd="3" destOrd="0" presId="urn:microsoft.com/office/officeart/2008/layout/LinedList"/>
    <dgm:cxn modelId="{B1F45948-00F2-4483-B27E-92BF729D8E43}" type="presParOf" srcId="{B08C1A90-0B36-4562-BF50-CF8DA4402E3F}" destId="{5F41B2A2-BB7E-4A12-B638-3BF8B9E55CD6}" srcOrd="0" destOrd="0" presId="urn:microsoft.com/office/officeart/2008/layout/LinedList"/>
    <dgm:cxn modelId="{16E669B7-A104-4583-B038-5C189F6F8525}" type="presParOf" srcId="{B08C1A90-0B36-4562-BF50-CF8DA4402E3F}" destId="{C395FD87-ABB2-426B-80CC-0087B83D561C}"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B1781C2-8227-4934-9F2B-E0D70CEEF874}" type="doc">
      <dgm:prSet loTypeId="urn:microsoft.com/office/officeart/2005/8/layout/vList2" loCatId="list" qsTypeId="urn:microsoft.com/office/officeart/2005/8/quickstyle/3d3" qsCatId="3D" csTypeId="urn:microsoft.com/office/officeart/2005/8/colors/colorful1" csCatId="colorful" phldr="1"/>
      <dgm:spPr/>
      <dgm:t>
        <a:bodyPr/>
        <a:lstStyle/>
        <a:p>
          <a:pPr rtl="1"/>
          <a:endParaRPr lang="ar-IQ"/>
        </a:p>
      </dgm:t>
    </dgm:pt>
    <dgm:pt modelId="{FD51F63E-B603-493C-8FE4-915668C752E2}">
      <dgm:prSet/>
      <dgm:spPr/>
      <dgm:t>
        <a:bodyPr/>
        <a:lstStyle/>
        <a:p>
          <a:pPr rtl="0"/>
          <a:r>
            <a:rPr lang="en-US" dirty="0">
              <a:latin typeface="Arial Rounded MT Bold" panose="020F0704030504030204" pitchFamily="34" charset="0"/>
            </a:rPr>
            <a:t>Recurrent Oral Ulceration </a:t>
          </a:r>
        </a:p>
      </dgm:t>
    </dgm:pt>
    <dgm:pt modelId="{995332F7-6BE9-4A6A-B79B-282032D409C1}" type="parTrans" cxnId="{52DE43D3-8050-43CD-8F64-35F11CD96E73}">
      <dgm:prSet/>
      <dgm:spPr/>
      <dgm:t>
        <a:bodyPr/>
        <a:lstStyle/>
        <a:p>
          <a:pPr rtl="1"/>
          <a:endParaRPr lang="ar-IQ">
            <a:latin typeface="Arial Rounded MT Bold" panose="020F0704030504030204" pitchFamily="34" charset="0"/>
          </a:endParaRPr>
        </a:p>
      </dgm:t>
    </dgm:pt>
    <dgm:pt modelId="{F34F9BB7-E3C1-43DB-B836-27581441235B}" type="sibTrans" cxnId="{52DE43D3-8050-43CD-8F64-35F11CD96E73}">
      <dgm:prSet/>
      <dgm:spPr/>
      <dgm:t>
        <a:bodyPr/>
        <a:lstStyle/>
        <a:p>
          <a:pPr rtl="1"/>
          <a:endParaRPr lang="ar-IQ">
            <a:latin typeface="Arial Rounded MT Bold" panose="020F0704030504030204" pitchFamily="34" charset="0"/>
          </a:endParaRPr>
        </a:p>
      </dgm:t>
    </dgm:pt>
    <dgm:pt modelId="{2D0090E6-4294-4C2C-9A2A-0475BC34F52F}">
      <dgm:prSet/>
      <dgm:spPr/>
      <dgm:t>
        <a:bodyPr/>
        <a:lstStyle/>
        <a:p>
          <a:pPr rtl="0"/>
          <a:r>
            <a:rPr lang="en-US" dirty="0">
              <a:latin typeface="Arial Rounded MT Bold" panose="020F0704030504030204" pitchFamily="34" charset="0"/>
            </a:rPr>
            <a:t>Minor aphthous, major aphthous or herpetiform ulceration at least three times in 12 months</a:t>
          </a:r>
          <a:endParaRPr lang="ar-IQ" dirty="0">
            <a:latin typeface="Arial Rounded MT Bold" panose="020F0704030504030204" pitchFamily="34" charset="0"/>
          </a:endParaRPr>
        </a:p>
      </dgm:t>
    </dgm:pt>
    <dgm:pt modelId="{2870C069-73B6-4C52-8CE7-C67451641008}" type="parTrans" cxnId="{15FB616F-CF01-442B-8DC3-84C53B0AC673}">
      <dgm:prSet/>
      <dgm:spPr/>
      <dgm:t>
        <a:bodyPr/>
        <a:lstStyle/>
        <a:p>
          <a:pPr rtl="1"/>
          <a:endParaRPr lang="ar-IQ">
            <a:latin typeface="Arial Rounded MT Bold" panose="020F0704030504030204" pitchFamily="34" charset="0"/>
          </a:endParaRPr>
        </a:p>
      </dgm:t>
    </dgm:pt>
    <dgm:pt modelId="{079C3E54-F141-45B8-9DA1-84ADE4C6126A}" type="sibTrans" cxnId="{15FB616F-CF01-442B-8DC3-84C53B0AC673}">
      <dgm:prSet/>
      <dgm:spPr/>
      <dgm:t>
        <a:bodyPr/>
        <a:lstStyle/>
        <a:p>
          <a:pPr rtl="1"/>
          <a:endParaRPr lang="ar-IQ">
            <a:latin typeface="Arial Rounded MT Bold" panose="020F0704030504030204" pitchFamily="34" charset="0"/>
          </a:endParaRPr>
        </a:p>
      </dgm:t>
    </dgm:pt>
    <dgm:pt modelId="{0B7FA8EA-BBF4-417A-9365-F4E849C5B34F}">
      <dgm:prSet/>
      <dgm:spPr/>
      <dgm:t>
        <a:bodyPr/>
        <a:lstStyle/>
        <a:p>
          <a:pPr rtl="0"/>
          <a:r>
            <a:rPr lang="en-US" dirty="0">
              <a:latin typeface="Arial Rounded MT Bold" panose="020F0704030504030204" pitchFamily="34" charset="0"/>
            </a:rPr>
            <a:t>Plus two of the following</a:t>
          </a:r>
          <a:endParaRPr lang="ar-IQ" dirty="0">
            <a:latin typeface="Arial Rounded MT Bold" panose="020F0704030504030204" pitchFamily="34" charset="0"/>
          </a:endParaRPr>
        </a:p>
      </dgm:t>
    </dgm:pt>
    <dgm:pt modelId="{26E18AED-08B9-465D-B084-2170604F2E7C}" type="parTrans" cxnId="{6FA49511-D7B7-4FC4-9778-F2FB616746BF}">
      <dgm:prSet/>
      <dgm:spPr/>
      <dgm:t>
        <a:bodyPr/>
        <a:lstStyle/>
        <a:p>
          <a:pPr rtl="1"/>
          <a:endParaRPr lang="ar-IQ">
            <a:latin typeface="Arial Rounded MT Bold" panose="020F0704030504030204" pitchFamily="34" charset="0"/>
          </a:endParaRPr>
        </a:p>
      </dgm:t>
    </dgm:pt>
    <dgm:pt modelId="{038F286F-C05D-497C-BC57-6DCBFD8331B8}" type="sibTrans" cxnId="{6FA49511-D7B7-4FC4-9778-F2FB616746BF}">
      <dgm:prSet/>
      <dgm:spPr/>
      <dgm:t>
        <a:bodyPr/>
        <a:lstStyle/>
        <a:p>
          <a:pPr rtl="1"/>
          <a:endParaRPr lang="ar-IQ">
            <a:latin typeface="Arial Rounded MT Bold" panose="020F0704030504030204" pitchFamily="34" charset="0"/>
          </a:endParaRPr>
        </a:p>
      </dgm:t>
    </dgm:pt>
    <dgm:pt modelId="{F706EBC2-8931-46D2-A813-3C577CF3F279}">
      <dgm:prSet/>
      <dgm:spPr/>
      <dgm:t>
        <a:bodyPr/>
        <a:lstStyle/>
        <a:p>
          <a:pPr rtl="0"/>
          <a:r>
            <a:rPr lang="en-US" dirty="0">
              <a:latin typeface="Arial Rounded MT Bold" panose="020F0704030504030204" pitchFamily="34" charset="0"/>
            </a:rPr>
            <a:t>Recurrent genital ulceration</a:t>
          </a:r>
          <a:endParaRPr lang="ar-IQ" dirty="0">
            <a:latin typeface="Arial Rounded MT Bold" panose="020F0704030504030204" pitchFamily="34" charset="0"/>
          </a:endParaRPr>
        </a:p>
      </dgm:t>
    </dgm:pt>
    <dgm:pt modelId="{FCA5FA03-BA84-42CF-B10F-DB5D933354EF}" type="parTrans" cxnId="{64A515FB-4248-4EEA-BDCD-8D0B444237CE}">
      <dgm:prSet/>
      <dgm:spPr/>
      <dgm:t>
        <a:bodyPr/>
        <a:lstStyle/>
        <a:p>
          <a:pPr rtl="1"/>
          <a:endParaRPr lang="ar-IQ">
            <a:latin typeface="Arial Rounded MT Bold" panose="020F0704030504030204" pitchFamily="34" charset="0"/>
          </a:endParaRPr>
        </a:p>
      </dgm:t>
    </dgm:pt>
    <dgm:pt modelId="{6C525DE8-0853-4E5D-9B37-21A9113C5384}" type="sibTrans" cxnId="{64A515FB-4248-4EEA-BDCD-8D0B444237CE}">
      <dgm:prSet/>
      <dgm:spPr/>
      <dgm:t>
        <a:bodyPr/>
        <a:lstStyle/>
        <a:p>
          <a:pPr rtl="1"/>
          <a:endParaRPr lang="ar-IQ">
            <a:latin typeface="Arial Rounded MT Bold" panose="020F0704030504030204" pitchFamily="34" charset="0"/>
          </a:endParaRPr>
        </a:p>
      </dgm:t>
    </dgm:pt>
    <dgm:pt modelId="{C564AC4B-0949-4262-AF8F-2B84E1AC65F0}">
      <dgm:prSet/>
      <dgm:spPr/>
      <dgm:t>
        <a:bodyPr/>
        <a:lstStyle/>
        <a:p>
          <a:pPr rtl="0"/>
          <a:r>
            <a:rPr lang="en-US" dirty="0">
              <a:latin typeface="Arial Rounded MT Bold" panose="020F0704030504030204" pitchFamily="34" charset="0"/>
            </a:rPr>
            <a:t>Eye lesions: anterior uveitis, posterior uveitis, cells in vitreous on slit-lamp examination, retinal vasculitis</a:t>
          </a:r>
          <a:endParaRPr lang="ar-IQ" dirty="0">
            <a:latin typeface="Arial Rounded MT Bold" panose="020F0704030504030204" pitchFamily="34" charset="0"/>
          </a:endParaRPr>
        </a:p>
      </dgm:t>
    </dgm:pt>
    <dgm:pt modelId="{5819687C-AA84-4818-8B4B-6EF20299B485}" type="parTrans" cxnId="{4881E143-C93F-46ED-9B4E-EEB0085208F3}">
      <dgm:prSet/>
      <dgm:spPr/>
      <dgm:t>
        <a:bodyPr/>
        <a:lstStyle/>
        <a:p>
          <a:pPr rtl="1"/>
          <a:endParaRPr lang="ar-IQ">
            <a:latin typeface="Arial Rounded MT Bold" panose="020F0704030504030204" pitchFamily="34" charset="0"/>
          </a:endParaRPr>
        </a:p>
      </dgm:t>
    </dgm:pt>
    <dgm:pt modelId="{D90C5A2F-CFC4-410F-86DC-A70C985EBC84}" type="sibTrans" cxnId="{4881E143-C93F-46ED-9B4E-EEB0085208F3}">
      <dgm:prSet/>
      <dgm:spPr/>
      <dgm:t>
        <a:bodyPr/>
        <a:lstStyle/>
        <a:p>
          <a:pPr rtl="1"/>
          <a:endParaRPr lang="ar-IQ">
            <a:latin typeface="Arial Rounded MT Bold" panose="020F0704030504030204" pitchFamily="34" charset="0"/>
          </a:endParaRPr>
        </a:p>
      </dgm:t>
    </dgm:pt>
    <dgm:pt modelId="{DCDA7651-833C-4AFE-A8CB-33EBDEAE1EF8}">
      <dgm:prSet/>
      <dgm:spPr/>
      <dgm:t>
        <a:bodyPr/>
        <a:lstStyle/>
        <a:p>
          <a:pPr rtl="0"/>
          <a:r>
            <a:rPr lang="en-US" dirty="0">
              <a:latin typeface="Arial Rounded MT Bold" panose="020F0704030504030204" pitchFamily="34" charset="0"/>
            </a:rPr>
            <a:t>Skin lesions: erythema nodosum, pseudofolliculitis, papulopustular lesions, acneiform nodules</a:t>
          </a:r>
          <a:endParaRPr lang="ar-IQ" dirty="0">
            <a:latin typeface="Arial Rounded MT Bold" panose="020F0704030504030204" pitchFamily="34" charset="0"/>
          </a:endParaRPr>
        </a:p>
      </dgm:t>
    </dgm:pt>
    <dgm:pt modelId="{90F289F7-7148-458D-8F49-5CD70155E971}" type="parTrans" cxnId="{7FD24929-9CBA-477B-926C-8D060C281B67}">
      <dgm:prSet/>
      <dgm:spPr/>
      <dgm:t>
        <a:bodyPr/>
        <a:lstStyle/>
        <a:p>
          <a:pPr rtl="1"/>
          <a:endParaRPr lang="ar-IQ">
            <a:latin typeface="Arial Rounded MT Bold" panose="020F0704030504030204" pitchFamily="34" charset="0"/>
          </a:endParaRPr>
        </a:p>
      </dgm:t>
    </dgm:pt>
    <dgm:pt modelId="{BA720DFB-7A5B-4834-9BEB-A4540122BCD5}" type="sibTrans" cxnId="{7FD24929-9CBA-477B-926C-8D060C281B67}">
      <dgm:prSet/>
      <dgm:spPr/>
      <dgm:t>
        <a:bodyPr/>
        <a:lstStyle/>
        <a:p>
          <a:pPr rtl="1"/>
          <a:endParaRPr lang="ar-IQ">
            <a:latin typeface="Arial Rounded MT Bold" panose="020F0704030504030204" pitchFamily="34" charset="0"/>
          </a:endParaRPr>
        </a:p>
      </dgm:t>
    </dgm:pt>
    <dgm:pt modelId="{DB28DDB2-7190-416A-83D0-9753396DFD5A}">
      <dgm:prSet/>
      <dgm:spPr/>
      <dgm:t>
        <a:bodyPr/>
        <a:lstStyle/>
        <a:p>
          <a:pPr rtl="0"/>
          <a:r>
            <a:rPr lang="en-US" dirty="0">
              <a:latin typeface="Arial Rounded MT Bold" panose="020F0704030504030204" pitchFamily="34" charset="0"/>
            </a:rPr>
            <a:t>Positive Pathergy Test</a:t>
          </a:r>
          <a:endParaRPr lang="ar-IQ" dirty="0">
            <a:latin typeface="Arial Rounded MT Bold" panose="020F0704030504030204" pitchFamily="34" charset="0"/>
          </a:endParaRPr>
        </a:p>
      </dgm:t>
    </dgm:pt>
    <dgm:pt modelId="{1EBD5615-B3F2-4207-89C3-4BAE6B9DC15B}" type="parTrans" cxnId="{25044B39-BD34-4FC3-B1C0-455DFC404597}">
      <dgm:prSet/>
      <dgm:spPr/>
      <dgm:t>
        <a:bodyPr/>
        <a:lstStyle/>
        <a:p>
          <a:pPr rtl="1"/>
          <a:endParaRPr lang="ar-IQ">
            <a:latin typeface="Arial Rounded MT Bold" panose="020F0704030504030204" pitchFamily="34" charset="0"/>
          </a:endParaRPr>
        </a:p>
      </dgm:t>
    </dgm:pt>
    <dgm:pt modelId="{71356093-1884-4E43-8B3B-BC7A1985BD1E}" type="sibTrans" cxnId="{25044B39-BD34-4FC3-B1C0-455DFC404597}">
      <dgm:prSet/>
      <dgm:spPr/>
      <dgm:t>
        <a:bodyPr/>
        <a:lstStyle/>
        <a:p>
          <a:pPr rtl="1"/>
          <a:endParaRPr lang="ar-IQ">
            <a:latin typeface="Arial Rounded MT Bold" panose="020F0704030504030204" pitchFamily="34" charset="0"/>
          </a:endParaRPr>
        </a:p>
      </dgm:t>
    </dgm:pt>
    <dgm:pt modelId="{3FB1DB3F-BBB7-4407-900F-2BD8BE2BEA8A}" type="pres">
      <dgm:prSet presAssocID="{6B1781C2-8227-4934-9F2B-E0D70CEEF874}" presName="linear" presStyleCnt="0">
        <dgm:presLayoutVars>
          <dgm:animLvl val="lvl"/>
          <dgm:resizeHandles val="exact"/>
        </dgm:presLayoutVars>
      </dgm:prSet>
      <dgm:spPr/>
    </dgm:pt>
    <dgm:pt modelId="{F1DB2D1A-ADFF-418D-A405-9C35E56A0F2D}" type="pres">
      <dgm:prSet presAssocID="{FD51F63E-B603-493C-8FE4-915668C752E2}" presName="parentText" presStyleLbl="node1" presStyleIdx="0" presStyleCnt="3">
        <dgm:presLayoutVars>
          <dgm:chMax val="0"/>
          <dgm:bulletEnabled val="1"/>
        </dgm:presLayoutVars>
      </dgm:prSet>
      <dgm:spPr/>
    </dgm:pt>
    <dgm:pt modelId="{9615737C-C7D1-4B58-9BF6-EFC2B6AA3FCF}" type="pres">
      <dgm:prSet presAssocID="{FD51F63E-B603-493C-8FE4-915668C752E2}" presName="childText" presStyleLbl="revTx" presStyleIdx="0" presStyleCnt="2">
        <dgm:presLayoutVars>
          <dgm:bulletEnabled val="1"/>
        </dgm:presLayoutVars>
      </dgm:prSet>
      <dgm:spPr/>
    </dgm:pt>
    <dgm:pt modelId="{F9394518-8685-4198-A7EA-99F67B0BFF49}" type="pres">
      <dgm:prSet presAssocID="{0B7FA8EA-BBF4-417A-9365-F4E849C5B34F}" presName="parentText" presStyleLbl="node1" presStyleIdx="1" presStyleCnt="3">
        <dgm:presLayoutVars>
          <dgm:chMax val="0"/>
          <dgm:bulletEnabled val="1"/>
        </dgm:presLayoutVars>
      </dgm:prSet>
      <dgm:spPr/>
    </dgm:pt>
    <dgm:pt modelId="{CB710908-37E7-429C-8407-4ED5DD455D72}" type="pres">
      <dgm:prSet presAssocID="{0B7FA8EA-BBF4-417A-9365-F4E849C5B34F}" presName="childText" presStyleLbl="revTx" presStyleIdx="1" presStyleCnt="2">
        <dgm:presLayoutVars>
          <dgm:bulletEnabled val="1"/>
        </dgm:presLayoutVars>
      </dgm:prSet>
      <dgm:spPr/>
    </dgm:pt>
    <dgm:pt modelId="{1F11EFED-603C-49E4-B0B1-4E65E5D213FF}" type="pres">
      <dgm:prSet presAssocID="{DB28DDB2-7190-416A-83D0-9753396DFD5A}" presName="parentText" presStyleLbl="node1" presStyleIdx="2" presStyleCnt="3">
        <dgm:presLayoutVars>
          <dgm:chMax val="0"/>
          <dgm:bulletEnabled val="1"/>
        </dgm:presLayoutVars>
      </dgm:prSet>
      <dgm:spPr/>
    </dgm:pt>
  </dgm:ptLst>
  <dgm:cxnLst>
    <dgm:cxn modelId="{29B1B10E-CBEA-4E37-8624-31BB5C6AF79F}" type="presOf" srcId="{F706EBC2-8931-46D2-A813-3C577CF3F279}" destId="{CB710908-37E7-429C-8407-4ED5DD455D72}" srcOrd="0" destOrd="0" presId="urn:microsoft.com/office/officeart/2005/8/layout/vList2"/>
    <dgm:cxn modelId="{6FA49511-D7B7-4FC4-9778-F2FB616746BF}" srcId="{6B1781C2-8227-4934-9F2B-E0D70CEEF874}" destId="{0B7FA8EA-BBF4-417A-9365-F4E849C5B34F}" srcOrd="1" destOrd="0" parTransId="{26E18AED-08B9-465D-B084-2170604F2E7C}" sibTransId="{038F286F-C05D-497C-BC57-6DCBFD8331B8}"/>
    <dgm:cxn modelId="{7FD24929-9CBA-477B-926C-8D060C281B67}" srcId="{0B7FA8EA-BBF4-417A-9365-F4E849C5B34F}" destId="{DCDA7651-833C-4AFE-A8CB-33EBDEAE1EF8}" srcOrd="2" destOrd="0" parTransId="{90F289F7-7148-458D-8F49-5CD70155E971}" sibTransId="{BA720DFB-7A5B-4834-9BEB-A4540122BCD5}"/>
    <dgm:cxn modelId="{25044B39-BD34-4FC3-B1C0-455DFC404597}" srcId="{6B1781C2-8227-4934-9F2B-E0D70CEEF874}" destId="{DB28DDB2-7190-416A-83D0-9753396DFD5A}" srcOrd="2" destOrd="0" parTransId="{1EBD5615-B3F2-4207-89C3-4BAE6B9DC15B}" sibTransId="{71356093-1884-4E43-8B3B-BC7A1985BD1E}"/>
    <dgm:cxn modelId="{6C37083A-F167-4F97-A06A-39265DB5CBD9}" type="presOf" srcId="{0B7FA8EA-BBF4-417A-9365-F4E849C5B34F}" destId="{F9394518-8685-4198-A7EA-99F67B0BFF49}" srcOrd="0" destOrd="0" presId="urn:microsoft.com/office/officeart/2005/8/layout/vList2"/>
    <dgm:cxn modelId="{6AD70963-F46C-4B41-A510-47E741DA8E3E}" type="presOf" srcId="{FD51F63E-B603-493C-8FE4-915668C752E2}" destId="{F1DB2D1A-ADFF-418D-A405-9C35E56A0F2D}" srcOrd="0" destOrd="0" presId="urn:microsoft.com/office/officeart/2005/8/layout/vList2"/>
    <dgm:cxn modelId="{4881E143-C93F-46ED-9B4E-EEB0085208F3}" srcId="{0B7FA8EA-BBF4-417A-9365-F4E849C5B34F}" destId="{C564AC4B-0949-4262-AF8F-2B84E1AC65F0}" srcOrd="1" destOrd="0" parTransId="{5819687C-AA84-4818-8B4B-6EF20299B485}" sibTransId="{D90C5A2F-CFC4-410F-86DC-A70C985EBC84}"/>
    <dgm:cxn modelId="{6A3AC748-3CE6-4593-9CF5-DDB07510A873}" type="presOf" srcId="{6B1781C2-8227-4934-9F2B-E0D70CEEF874}" destId="{3FB1DB3F-BBB7-4407-900F-2BD8BE2BEA8A}" srcOrd="0" destOrd="0" presId="urn:microsoft.com/office/officeart/2005/8/layout/vList2"/>
    <dgm:cxn modelId="{5DF9BF6C-8668-41A8-A23C-391555B067C9}" type="presOf" srcId="{DB28DDB2-7190-416A-83D0-9753396DFD5A}" destId="{1F11EFED-603C-49E4-B0B1-4E65E5D213FF}" srcOrd="0" destOrd="0" presId="urn:microsoft.com/office/officeart/2005/8/layout/vList2"/>
    <dgm:cxn modelId="{15FB616F-CF01-442B-8DC3-84C53B0AC673}" srcId="{FD51F63E-B603-493C-8FE4-915668C752E2}" destId="{2D0090E6-4294-4C2C-9A2A-0475BC34F52F}" srcOrd="0" destOrd="0" parTransId="{2870C069-73B6-4C52-8CE7-C67451641008}" sibTransId="{079C3E54-F141-45B8-9DA1-84ADE4C6126A}"/>
    <dgm:cxn modelId="{8991B8B6-AC73-4B0E-ADF8-0B6045F75D69}" type="presOf" srcId="{C564AC4B-0949-4262-AF8F-2B84E1AC65F0}" destId="{CB710908-37E7-429C-8407-4ED5DD455D72}" srcOrd="0" destOrd="1" presId="urn:microsoft.com/office/officeart/2005/8/layout/vList2"/>
    <dgm:cxn modelId="{38E943CD-4282-4F24-99EF-3E5C29FA3FDC}" type="presOf" srcId="{2D0090E6-4294-4C2C-9A2A-0475BC34F52F}" destId="{9615737C-C7D1-4B58-9BF6-EFC2B6AA3FCF}" srcOrd="0" destOrd="0" presId="urn:microsoft.com/office/officeart/2005/8/layout/vList2"/>
    <dgm:cxn modelId="{52DE43D3-8050-43CD-8F64-35F11CD96E73}" srcId="{6B1781C2-8227-4934-9F2B-E0D70CEEF874}" destId="{FD51F63E-B603-493C-8FE4-915668C752E2}" srcOrd="0" destOrd="0" parTransId="{995332F7-6BE9-4A6A-B79B-282032D409C1}" sibTransId="{F34F9BB7-E3C1-43DB-B836-27581441235B}"/>
    <dgm:cxn modelId="{167927F9-1B14-408C-AF2A-0323400E4190}" type="presOf" srcId="{DCDA7651-833C-4AFE-A8CB-33EBDEAE1EF8}" destId="{CB710908-37E7-429C-8407-4ED5DD455D72}" srcOrd="0" destOrd="2" presId="urn:microsoft.com/office/officeart/2005/8/layout/vList2"/>
    <dgm:cxn modelId="{64A515FB-4248-4EEA-BDCD-8D0B444237CE}" srcId="{0B7FA8EA-BBF4-417A-9365-F4E849C5B34F}" destId="{F706EBC2-8931-46D2-A813-3C577CF3F279}" srcOrd="0" destOrd="0" parTransId="{FCA5FA03-BA84-42CF-B10F-DB5D933354EF}" sibTransId="{6C525DE8-0853-4E5D-9B37-21A9113C5384}"/>
    <dgm:cxn modelId="{0C7ACACB-FA26-4C59-9CB4-BEE0EEC444FC}" type="presParOf" srcId="{3FB1DB3F-BBB7-4407-900F-2BD8BE2BEA8A}" destId="{F1DB2D1A-ADFF-418D-A405-9C35E56A0F2D}" srcOrd="0" destOrd="0" presId="urn:microsoft.com/office/officeart/2005/8/layout/vList2"/>
    <dgm:cxn modelId="{84DCD985-D201-4D16-9B91-11DE75C7E1E0}" type="presParOf" srcId="{3FB1DB3F-BBB7-4407-900F-2BD8BE2BEA8A}" destId="{9615737C-C7D1-4B58-9BF6-EFC2B6AA3FCF}" srcOrd="1" destOrd="0" presId="urn:microsoft.com/office/officeart/2005/8/layout/vList2"/>
    <dgm:cxn modelId="{A4ED1D9B-748A-4263-8E21-2BC4DA91C5B6}" type="presParOf" srcId="{3FB1DB3F-BBB7-4407-900F-2BD8BE2BEA8A}" destId="{F9394518-8685-4198-A7EA-99F67B0BFF49}" srcOrd="2" destOrd="0" presId="urn:microsoft.com/office/officeart/2005/8/layout/vList2"/>
    <dgm:cxn modelId="{6F33D2B4-1D66-44F1-BAB8-50C255E0AD0D}" type="presParOf" srcId="{3FB1DB3F-BBB7-4407-900F-2BD8BE2BEA8A}" destId="{CB710908-37E7-429C-8407-4ED5DD455D72}" srcOrd="3" destOrd="0" presId="urn:microsoft.com/office/officeart/2005/8/layout/vList2"/>
    <dgm:cxn modelId="{E665309B-615D-4ADA-AD47-5711BD197945}" type="presParOf" srcId="{3FB1DB3F-BBB7-4407-900F-2BD8BE2BEA8A}" destId="{1F11EFED-603C-49E4-B0B1-4E65E5D213FF}"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4A650F-6851-4DDF-AECB-D2F636BB3988}">
      <dsp:nvSpPr>
        <dsp:cNvPr id="0" name=""/>
        <dsp:cNvSpPr/>
      </dsp:nvSpPr>
      <dsp:spPr>
        <a:xfrm>
          <a:off x="0" y="31184"/>
          <a:ext cx="11454065" cy="917280"/>
        </a:xfrm>
        <a:prstGeom prst="roundRect">
          <a:avLst/>
        </a:prstGeom>
        <a:gradFill rotWithShape="0">
          <a:gsLst>
            <a:gs pos="0">
              <a:schemeClr val="accent2">
                <a:hueOff val="0"/>
                <a:satOff val="0"/>
                <a:lumOff val="0"/>
                <a:alphaOff val="0"/>
                <a:lumMod val="157000"/>
                <a:satMod val="101000"/>
              </a:schemeClr>
            </a:gs>
            <a:gs pos="50000">
              <a:schemeClr val="accent2">
                <a:hueOff val="0"/>
                <a:satOff val="0"/>
                <a:lumOff val="0"/>
                <a:alphaOff val="0"/>
                <a:lumMod val="137000"/>
                <a:satMod val="103000"/>
              </a:schemeClr>
            </a:gs>
            <a:gs pos="100000">
              <a:schemeClr val="accent2">
                <a:hueOff val="0"/>
                <a:satOff val="0"/>
                <a:lumOff val="0"/>
                <a:alphaOff val="0"/>
                <a:lumMod val="115000"/>
                <a:satMod val="109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l" defTabSz="1066800" rtl="0">
            <a:lnSpc>
              <a:spcPct val="90000"/>
            </a:lnSpc>
            <a:spcBef>
              <a:spcPct val="0"/>
            </a:spcBef>
            <a:spcAft>
              <a:spcPct val="35000"/>
            </a:spcAft>
            <a:buNone/>
          </a:pPr>
          <a:r>
            <a:rPr lang="en-US" sz="2400" kern="1200">
              <a:latin typeface="Arial Rounded MT Bold" panose="020F0704030504030204" pitchFamily="34" charset="0"/>
            </a:rPr>
            <a:t>Variable Vessel Vasculitis targets both arteries and venules </a:t>
          </a:r>
          <a:endParaRPr lang="ar-IQ" sz="2400" kern="1200">
            <a:latin typeface="Arial Rounded MT Bold" panose="020F0704030504030204" pitchFamily="34" charset="0"/>
          </a:endParaRPr>
        </a:p>
      </dsp:txBody>
      <dsp:txXfrm>
        <a:off x="44778" y="75962"/>
        <a:ext cx="11364509" cy="827724"/>
      </dsp:txXfrm>
    </dsp:sp>
    <dsp:sp modelId="{9C539C00-7BE8-4F6D-A080-7170A972E0FC}">
      <dsp:nvSpPr>
        <dsp:cNvPr id="0" name=""/>
        <dsp:cNvSpPr/>
      </dsp:nvSpPr>
      <dsp:spPr>
        <a:xfrm>
          <a:off x="0" y="1089584"/>
          <a:ext cx="11454065" cy="917280"/>
        </a:xfrm>
        <a:prstGeom prst="roundRect">
          <a:avLst/>
        </a:prstGeom>
        <a:gradFill rotWithShape="0">
          <a:gsLst>
            <a:gs pos="0">
              <a:schemeClr val="accent2">
                <a:hueOff val="2403603"/>
                <a:satOff val="1605"/>
                <a:lumOff val="-720"/>
                <a:alphaOff val="0"/>
                <a:lumMod val="157000"/>
                <a:satMod val="101000"/>
              </a:schemeClr>
            </a:gs>
            <a:gs pos="50000">
              <a:schemeClr val="accent2">
                <a:hueOff val="2403603"/>
                <a:satOff val="1605"/>
                <a:lumOff val="-720"/>
                <a:alphaOff val="0"/>
                <a:lumMod val="137000"/>
                <a:satMod val="103000"/>
              </a:schemeClr>
            </a:gs>
            <a:gs pos="100000">
              <a:schemeClr val="accent2">
                <a:hueOff val="2403603"/>
                <a:satOff val="1605"/>
                <a:lumOff val="-720"/>
                <a:alphaOff val="0"/>
                <a:lumMod val="115000"/>
                <a:satMod val="109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l" defTabSz="1066800" rtl="0">
            <a:lnSpc>
              <a:spcPct val="90000"/>
            </a:lnSpc>
            <a:spcBef>
              <a:spcPct val="0"/>
            </a:spcBef>
            <a:spcAft>
              <a:spcPct val="35000"/>
            </a:spcAft>
            <a:buNone/>
          </a:pPr>
          <a:r>
            <a:rPr lang="en-US" sz="2400" kern="1200" dirty="0">
              <a:latin typeface="Arial Rounded MT Bold" panose="020F0704030504030204" pitchFamily="34" charset="0"/>
            </a:rPr>
            <a:t>It is more common in ‘Silk Route’ countries, around the Mediterranean and in Japan, where there is a strong association with HLA-B51</a:t>
          </a:r>
          <a:endParaRPr lang="ar-IQ" sz="2400" kern="1200" dirty="0">
            <a:latin typeface="Arial Rounded MT Bold" panose="020F0704030504030204" pitchFamily="34" charset="0"/>
          </a:endParaRPr>
        </a:p>
      </dsp:txBody>
      <dsp:txXfrm>
        <a:off x="44778" y="1134362"/>
        <a:ext cx="11364509" cy="827724"/>
      </dsp:txXfrm>
    </dsp:sp>
    <dsp:sp modelId="{1B00ED77-62F2-47D3-BC4C-DF6515AF29A3}">
      <dsp:nvSpPr>
        <dsp:cNvPr id="0" name=""/>
        <dsp:cNvSpPr/>
      </dsp:nvSpPr>
      <dsp:spPr>
        <a:xfrm>
          <a:off x="0" y="2147984"/>
          <a:ext cx="11454065" cy="917280"/>
        </a:xfrm>
        <a:prstGeom prst="roundRect">
          <a:avLst/>
        </a:prstGeom>
        <a:gradFill rotWithShape="0">
          <a:gsLst>
            <a:gs pos="0">
              <a:schemeClr val="accent2">
                <a:hueOff val="4807206"/>
                <a:satOff val="3210"/>
                <a:lumOff val="-1439"/>
                <a:alphaOff val="0"/>
                <a:lumMod val="157000"/>
                <a:satMod val="101000"/>
              </a:schemeClr>
            </a:gs>
            <a:gs pos="50000">
              <a:schemeClr val="accent2">
                <a:hueOff val="4807206"/>
                <a:satOff val="3210"/>
                <a:lumOff val="-1439"/>
                <a:alphaOff val="0"/>
                <a:lumMod val="137000"/>
                <a:satMod val="103000"/>
              </a:schemeClr>
            </a:gs>
            <a:gs pos="100000">
              <a:schemeClr val="accent2">
                <a:hueOff val="4807206"/>
                <a:satOff val="3210"/>
                <a:lumOff val="-1439"/>
                <a:alphaOff val="0"/>
                <a:lumMod val="115000"/>
                <a:satMod val="109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l" defTabSz="1066800" rtl="0">
            <a:lnSpc>
              <a:spcPct val="90000"/>
            </a:lnSpc>
            <a:spcBef>
              <a:spcPct val="0"/>
            </a:spcBef>
            <a:spcAft>
              <a:spcPct val="35000"/>
            </a:spcAft>
            <a:buNone/>
          </a:pPr>
          <a:r>
            <a:rPr lang="en-US" sz="2400" kern="1200">
              <a:latin typeface="Arial Rounded MT Bold" panose="020F0704030504030204" pitchFamily="34" charset="0"/>
            </a:rPr>
            <a:t>More common in male 5:1</a:t>
          </a:r>
          <a:endParaRPr lang="ar-IQ" sz="2400" kern="1200">
            <a:latin typeface="Arial Rounded MT Bold" panose="020F0704030504030204" pitchFamily="34" charset="0"/>
          </a:endParaRPr>
        </a:p>
      </dsp:txBody>
      <dsp:txXfrm>
        <a:off x="44778" y="2192762"/>
        <a:ext cx="11364509" cy="827724"/>
      </dsp:txXfrm>
    </dsp:sp>
    <dsp:sp modelId="{31E45A5A-3D5C-4D40-A5E0-A2CF41FE3556}">
      <dsp:nvSpPr>
        <dsp:cNvPr id="0" name=""/>
        <dsp:cNvSpPr/>
      </dsp:nvSpPr>
      <dsp:spPr>
        <a:xfrm>
          <a:off x="0" y="3065264"/>
          <a:ext cx="11454065" cy="4780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63667" tIns="30480" rIns="170688" bIns="30480" numCol="1" spcCol="1270" anchor="t" anchorCtr="0">
          <a:noAutofit/>
        </a:bodyPr>
        <a:lstStyle/>
        <a:p>
          <a:pPr marL="228600" lvl="1" indent="-228600" algn="l" defTabSz="1066800" rtl="0">
            <a:lnSpc>
              <a:spcPct val="90000"/>
            </a:lnSpc>
            <a:spcBef>
              <a:spcPct val="0"/>
            </a:spcBef>
            <a:spcAft>
              <a:spcPct val="20000"/>
            </a:spcAft>
            <a:buChar char="•"/>
          </a:pPr>
          <a:r>
            <a:rPr lang="en-US" sz="2400" kern="1200" dirty="0">
              <a:latin typeface="Arial Rounded MT Bold" panose="020F0704030504030204" pitchFamily="34" charset="0"/>
            </a:rPr>
            <a:t>The prevalence in Asian of 7 to 30 patients per 100,000 </a:t>
          </a:r>
          <a:endParaRPr lang="ar-IQ" sz="2400" kern="1200" dirty="0">
            <a:latin typeface="Arial Rounded MT Bold" panose="020F0704030504030204" pitchFamily="34" charset="0"/>
          </a:endParaRPr>
        </a:p>
      </dsp:txBody>
      <dsp:txXfrm>
        <a:off x="0" y="3065264"/>
        <a:ext cx="11454065" cy="478059"/>
      </dsp:txXfrm>
    </dsp:sp>
    <dsp:sp modelId="{58FC9110-E05A-4DAC-9BBC-57C7D8658F3E}">
      <dsp:nvSpPr>
        <dsp:cNvPr id="0" name=""/>
        <dsp:cNvSpPr/>
      </dsp:nvSpPr>
      <dsp:spPr>
        <a:xfrm>
          <a:off x="0" y="3543324"/>
          <a:ext cx="11454065" cy="917280"/>
        </a:xfrm>
        <a:prstGeom prst="roundRect">
          <a:avLst/>
        </a:prstGeom>
        <a:gradFill rotWithShape="0">
          <a:gsLst>
            <a:gs pos="0">
              <a:schemeClr val="accent2">
                <a:hueOff val="7210809"/>
                <a:satOff val="4815"/>
                <a:lumOff val="-2159"/>
                <a:alphaOff val="0"/>
                <a:lumMod val="157000"/>
                <a:satMod val="101000"/>
              </a:schemeClr>
            </a:gs>
            <a:gs pos="50000">
              <a:schemeClr val="accent2">
                <a:hueOff val="7210809"/>
                <a:satOff val="4815"/>
                <a:lumOff val="-2159"/>
                <a:alphaOff val="0"/>
                <a:lumMod val="137000"/>
                <a:satMod val="103000"/>
              </a:schemeClr>
            </a:gs>
            <a:gs pos="100000">
              <a:schemeClr val="accent2">
                <a:hueOff val="7210809"/>
                <a:satOff val="4815"/>
                <a:lumOff val="-2159"/>
                <a:alphaOff val="0"/>
                <a:lumMod val="115000"/>
                <a:satMod val="109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l" defTabSz="1066800" rtl="0">
            <a:lnSpc>
              <a:spcPct val="90000"/>
            </a:lnSpc>
            <a:spcBef>
              <a:spcPct val="0"/>
            </a:spcBef>
            <a:spcAft>
              <a:spcPct val="35000"/>
            </a:spcAft>
            <a:buNone/>
          </a:pPr>
          <a:r>
            <a:rPr lang="en-US" sz="2400" kern="1200" dirty="0">
              <a:latin typeface="Arial Rounded MT Bold" panose="020F0704030504030204" pitchFamily="34" charset="0"/>
            </a:rPr>
            <a:t>The highest prevalence reported in Turkey (1 per 250) </a:t>
          </a:r>
          <a:endParaRPr lang="ar-IQ" sz="2400" kern="1200" dirty="0">
            <a:latin typeface="Arial Rounded MT Bold" panose="020F0704030504030204" pitchFamily="34" charset="0"/>
          </a:endParaRPr>
        </a:p>
      </dsp:txBody>
      <dsp:txXfrm>
        <a:off x="44778" y="3588102"/>
        <a:ext cx="11364509" cy="82772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E7C0E3-7A4A-4970-AE3D-9608E5AE52A6}">
      <dsp:nvSpPr>
        <dsp:cNvPr id="0" name=""/>
        <dsp:cNvSpPr/>
      </dsp:nvSpPr>
      <dsp:spPr>
        <a:xfrm>
          <a:off x="3573671" y="2492398"/>
          <a:ext cx="920653" cy="68466"/>
        </a:xfrm>
        <a:custGeom>
          <a:avLst/>
          <a:gdLst/>
          <a:ahLst/>
          <a:cxnLst/>
          <a:rect l="0" t="0" r="0" b="0"/>
          <a:pathLst>
            <a:path>
              <a:moveTo>
                <a:pt x="0" y="34233"/>
              </a:moveTo>
              <a:lnTo>
                <a:pt x="920653" y="34233"/>
              </a:lnTo>
            </a:path>
          </a:pathLst>
        </a:custGeom>
        <a:noFill/>
        <a:ln w="127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57DAACE-1BED-4C09-BD4F-E524476CC6EA}">
      <dsp:nvSpPr>
        <dsp:cNvPr id="0" name=""/>
        <dsp:cNvSpPr/>
      </dsp:nvSpPr>
      <dsp:spPr>
        <a:xfrm>
          <a:off x="62" y="424508"/>
          <a:ext cx="4204245" cy="4204245"/>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8000" r="-8000"/>
          </a:stretch>
        </a:blip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7C9DD747-0E10-4888-8512-06917B2E1112}">
      <dsp:nvSpPr>
        <dsp:cNvPr id="0" name=""/>
        <dsp:cNvSpPr/>
      </dsp:nvSpPr>
      <dsp:spPr>
        <a:xfrm>
          <a:off x="4494325" y="1265357"/>
          <a:ext cx="2522547" cy="2522547"/>
        </a:xfrm>
        <a:prstGeom prst="ellipse">
          <a:avLst/>
        </a:prstGeom>
        <a:gradFill rotWithShape="0">
          <a:gsLst>
            <a:gs pos="0">
              <a:schemeClr val="accent2">
                <a:hueOff val="7210809"/>
                <a:satOff val="4815"/>
                <a:lumOff val="-2159"/>
                <a:alphaOff val="0"/>
                <a:lumMod val="157000"/>
                <a:satMod val="101000"/>
              </a:schemeClr>
            </a:gs>
            <a:gs pos="50000">
              <a:schemeClr val="accent2">
                <a:hueOff val="7210809"/>
                <a:satOff val="4815"/>
                <a:lumOff val="-2159"/>
                <a:alphaOff val="0"/>
                <a:lumMod val="137000"/>
                <a:satMod val="103000"/>
              </a:schemeClr>
            </a:gs>
            <a:gs pos="100000">
              <a:schemeClr val="accent2">
                <a:hueOff val="7210809"/>
                <a:satOff val="4815"/>
                <a:lumOff val="-2159"/>
                <a:alphaOff val="0"/>
                <a:lumMod val="115000"/>
                <a:satMod val="109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4765" tIns="24765" rIns="24765" bIns="24765" numCol="1" spcCol="1270" anchor="ctr" anchorCtr="0">
          <a:noAutofit/>
        </a:bodyPr>
        <a:lstStyle/>
        <a:p>
          <a:pPr marL="0" lvl="0" indent="0" algn="ctr" defTabSz="1733550" rtl="0">
            <a:lnSpc>
              <a:spcPct val="90000"/>
            </a:lnSpc>
            <a:spcBef>
              <a:spcPct val="0"/>
            </a:spcBef>
            <a:spcAft>
              <a:spcPct val="35000"/>
            </a:spcAft>
            <a:buNone/>
          </a:pPr>
          <a:r>
            <a:rPr lang="en-US" sz="3900" kern="1200">
              <a:latin typeface="Arial Rounded MT Bold" panose="020F0704030504030204" pitchFamily="34" charset="0"/>
            </a:rPr>
            <a:t>Skin lesions </a:t>
          </a:r>
          <a:endParaRPr lang="ar-IQ" sz="3900" kern="1200">
            <a:latin typeface="Arial Rounded MT Bold" panose="020F0704030504030204" pitchFamily="34" charset="0"/>
          </a:endParaRPr>
        </a:p>
      </dsp:txBody>
      <dsp:txXfrm>
        <a:off x="4863743" y="1634775"/>
        <a:ext cx="1783711" cy="1783711"/>
      </dsp:txXfrm>
    </dsp:sp>
    <dsp:sp modelId="{7BF8CD44-3747-4902-B713-C7C74D2609B7}">
      <dsp:nvSpPr>
        <dsp:cNvPr id="0" name=""/>
        <dsp:cNvSpPr/>
      </dsp:nvSpPr>
      <dsp:spPr>
        <a:xfrm>
          <a:off x="7269127" y="1265357"/>
          <a:ext cx="3783821" cy="25225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285750" lvl="1" indent="-285750" algn="l" defTabSz="1289050" rtl="0">
            <a:lnSpc>
              <a:spcPct val="90000"/>
            </a:lnSpc>
            <a:spcBef>
              <a:spcPct val="0"/>
            </a:spcBef>
            <a:spcAft>
              <a:spcPct val="15000"/>
            </a:spcAft>
            <a:buChar char="•"/>
          </a:pPr>
          <a:r>
            <a:rPr lang="en-US" sz="2900" kern="1200">
              <a:latin typeface="Arial Rounded MT Bold" panose="020F0704030504030204" pitchFamily="34" charset="0"/>
            </a:rPr>
            <a:t>Erythema nodosum</a:t>
          </a:r>
          <a:endParaRPr lang="ar-IQ" sz="2900" kern="1200">
            <a:latin typeface="Arial Rounded MT Bold" panose="020F0704030504030204" pitchFamily="34" charset="0"/>
          </a:endParaRPr>
        </a:p>
        <a:p>
          <a:pPr marL="285750" lvl="1" indent="-285750" algn="l" defTabSz="1289050" rtl="0">
            <a:lnSpc>
              <a:spcPct val="90000"/>
            </a:lnSpc>
            <a:spcBef>
              <a:spcPct val="0"/>
            </a:spcBef>
            <a:spcAft>
              <a:spcPct val="15000"/>
            </a:spcAft>
            <a:buChar char="•"/>
          </a:pPr>
          <a:r>
            <a:rPr lang="en-US" sz="2900" kern="1200">
              <a:latin typeface="Arial Rounded MT Bold" panose="020F0704030504030204" pitchFamily="34" charset="0"/>
            </a:rPr>
            <a:t>Acneiform lesions</a:t>
          </a:r>
          <a:endParaRPr lang="ar-IQ" sz="2900" kern="1200">
            <a:latin typeface="Arial Rounded MT Bold" panose="020F0704030504030204" pitchFamily="34" charset="0"/>
          </a:endParaRPr>
        </a:p>
        <a:p>
          <a:pPr marL="285750" lvl="1" indent="-285750" algn="l" defTabSz="1289050" rtl="0">
            <a:lnSpc>
              <a:spcPct val="90000"/>
            </a:lnSpc>
            <a:spcBef>
              <a:spcPct val="0"/>
            </a:spcBef>
            <a:spcAft>
              <a:spcPct val="15000"/>
            </a:spcAft>
            <a:buChar char="•"/>
          </a:pPr>
          <a:r>
            <a:rPr lang="en-US" sz="2900" kern="1200">
              <a:latin typeface="Arial Rounded MT Bold" panose="020F0704030504030204" pitchFamily="34" charset="0"/>
            </a:rPr>
            <a:t>Migratory thrombophlebitis </a:t>
          </a:r>
          <a:endParaRPr lang="ar-IQ" sz="2900" kern="1200">
            <a:latin typeface="Arial Rounded MT Bold" panose="020F0704030504030204" pitchFamily="34" charset="0"/>
          </a:endParaRPr>
        </a:p>
        <a:p>
          <a:pPr marL="285750" lvl="1" indent="-285750" algn="l" defTabSz="1289050" rtl="0">
            <a:lnSpc>
              <a:spcPct val="90000"/>
            </a:lnSpc>
            <a:spcBef>
              <a:spcPct val="0"/>
            </a:spcBef>
            <a:spcAft>
              <a:spcPct val="15000"/>
            </a:spcAft>
            <a:buChar char="•"/>
          </a:pPr>
          <a:r>
            <a:rPr lang="en-US" sz="2900" kern="1200">
              <a:latin typeface="Arial Rounded MT Bold" panose="020F0704030504030204" pitchFamily="34" charset="0"/>
            </a:rPr>
            <a:t>Vasculitis</a:t>
          </a:r>
          <a:br>
            <a:rPr lang="en-US" sz="2900" kern="1200">
              <a:latin typeface="Arial Rounded MT Bold" panose="020F0704030504030204" pitchFamily="34" charset="0"/>
            </a:rPr>
          </a:br>
          <a:endParaRPr lang="ar-IQ" sz="2900" kern="1200">
            <a:latin typeface="Arial Rounded MT Bold" panose="020F0704030504030204" pitchFamily="34" charset="0"/>
          </a:endParaRPr>
        </a:p>
      </dsp:txBody>
      <dsp:txXfrm>
        <a:off x="7269127" y="1265357"/>
        <a:ext cx="3783821" cy="252254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22DFDA-3B89-43C7-946C-AB060F02ECC3}">
      <dsp:nvSpPr>
        <dsp:cNvPr id="0" name=""/>
        <dsp:cNvSpPr/>
      </dsp:nvSpPr>
      <dsp:spPr>
        <a:xfrm>
          <a:off x="0" y="397749"/>
          <a:ext cx="10964475" cy="1216800"/>
        </a:xfrm>
        <a:prstGeom prst="roundRect">
          <a:avLst/>
        </a:prstGeom>
        <a:gradFill rotWithShape="0">
          <a:gsLst>
            <a:gs pos="0">
              <a:schemeClr val="accent2">
                <a:hueOff val="0"/>
                <a:satOff val="0"/>
                <a:lumOff val="0"/>
                <a:alphaOff val="0"/>
                <a:lumMod val="157000"/>
                <a:satMod val="101000"/>
              </a:schemeClr>
            </a:gs>
            <a:gs pos="50000">
              <a:schemeClr val="accent2">
                <a:hueOff val="0"/>
                <a:satOff val="0"/>
                <a:lumOff val="0"/>
                <a:alphaOff val="0"/>
                <a:lumMod val="137000"/>
                <a:satMod val="103000"/>
              </a:schemeClr>
            </a:gs>
            <a:gs pos="100000">
              <a:schemeClr val="accent2">
                <a:hueOff val="0"/>
                <a:satOff val="0"/>
                <a:lumOff val="0"/>
                <a:alphaOff val="0"/>
                <a:lumMod val="115000"/>
                <a:satMod val="109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marL="0" lvl="0" indent="0" algn="l" defTabSz="1244600" rtl="0">
            <a:lnSpc>
              <a:spcPct val="90000"/>
            </a:lnSpc>
            <a:spcBef>
              <a:spcPct val="0"/>
            </a:spcBef>
            <a:spcAft>
              <a:spcPct val="35000"/>
            </a:spcAft>
            <a:buNone/>
          </a:pPr>
          <a:r>
            <a:rPr lang="en-US" sz="2800" kern="1200">
              <a:latin typeface="Arial Rounded MT Bold" panose="020F0704030504030204" pitchFamily="34" charset="0"/>
            </a:rPr>
            <a:t>Nonerosive, inflammatory, symmetric, or asymmetric oligoarthritis </a:t>
          </a:r>
          <a:endParaRPr lang="ar-IQ" sz="2800" kern="1200">
            <a:latin typeface="Arial Rounded MT Bold" panose="020F0704030504030204" pitchFamily="34" charset="0"/>
          </a:endParaRPr>
        </a:p>
      </dsp:txBody>
      <dsp:txXfrm>
        <a:off x="59399" y="457148"/>
        <a:ext cx="10845677" cy="1098002"/>
      </dsp:txXfrm>
    </dsp:sp>
    <dsp:sp modelId="{0F66EC8D-C21D-4CD9-A96C-D58E9F1180D2}">
      <dsp:nvSpPr>
        <dsp:cNvPr id="0" name=""/>
        <dsp:cNvSpPr/>
      </dsp:nvSpPr>
      <dsp:spPr>
        <a:xfrm>
          <a:off x="0" y="1801750"/>
          <a:ext cx="10964475" cy="1216800"/>
        </a:xfrm>
        <a:prstGeom prst="roundRect">
          <a:avLst/>
        </a:prstGeom>
        <a:gradFill rotWithShape="0">
          <a:gsLst>
            <a:gs pos="0">
              <a:schemeClr val="accent2">
                <a:hueOff val="7210809"/>
                <a:satOff val="4815"/>
                <a:lumOff val="-2159"/>
                <a:alphaOff val="0"/>
                <a:lumMod val="157000"/>
                <a:satMod val="101000"/>
              </a:schemeClr>
            </a:gs>
            <a:gs pos="50000">
              <a:schemeClr val="accent2">
                <a:hueOff val="7210809"/>
                <a:satOff val="4815"/>
                <a:lumOff val="-2159"/>
                <a:alphaOff val="0"/>
                <a:lumMod val="137000"/>
                <a:satMod val="103000"/>
              </a:schemeClr>
            </a:gs>
            <a:gs pos="100000">
              <a:schemeClr val="accent2">
                <a:hueOff val="7210809"/>
                <a:satOff val="4815"/>
                <a:lumOff val="-2159"/>
                <a:alphaOff val="0"/>
                <a:lumMod val="115000"/>
                <a:satMod val="109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marL="0" lvl="0" indent="0" algn="l" defTabSz="1244600" rtl="0">
            <a:lnSpc>
              <a:spcPct val="90000"/>
            </a:lnSpc>
            <a:spcBef>
              <a:spcPct val="0"/>
            </a:spcBef>
            <a:spcAft>
              <a:spcPct val="35000"/>
            </a:spcAft>
            <a:buNone/>
          </a:pPr>
          <a:r>
            <a:rPr lang="en-US" sz="2800" kern="1200">
              <a:latin typeface="Arial Rounded MT Bold" panose="020F0704030504030204" pitchFamily="34" charset="0"/>
            </a:rPr>
            <a:t>The most commonly involved joints are the knees, ankles,  wrists and elbows with associated enthesopathy</a:t>
          </a:r>
          <a:endParaRPr lang="ar-IQ" sz="2800" kern="1200">
            <a:latin typeface="Arial Rounded MT Bold" panose="020F0704030504030204" pitchFamily="34" charset="0"/>
          </a:endParaRPr>
        </a:p>
      </dsp:txBody>
      <dsp:txXfrm>
        <a:off x="59399" y="1861149"/>
        <a:ext cx="10845677" cy="109800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5D0BB7-51F0-4083-A49B-F8F880D11705}">
      <dsp:nvSpPr>
        <dsp:cNvPr id="0" name=""/>
        <dsp:cNvSpPr/>
      </dsp:nvSpPr>
      <dsp:spPr>
        <a:xfrm>
          <a:off x="0" y="0"/>
          <a:ext cx="10331193"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5296616-7AF6-446B-89B7-4DE0047D123B}">
      <dsp:nvSpPr>
        <dsp:cNvPr id="0" name=""/>
        <dsp:cNvSpPr/>
      </dsp:nvSpPr>
      <dsp:spPr>
        <a:xfrm>
          <a:off x="0" y="0"/>
          <a:ext cx="10331193" cy="29470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rtl="0">
            <a:lnSpc>
              <a:spcPct val="90000"/>
            </a:lnSpc>
            <a:spcBef>
              <a:spcPct val="0"/>
            </a:spcBef>
            <a:spcAft>
              <a:spcPct val="35000"/>
            </a:spcAft>
            <a:buNone/>
          </a:pPr>
          <a:r>
            <a:rPr lang="en-US" sz="2800" kern="1200" dirty="0">
              <a:latin typeface="Arial Rounded MT Bold" panose="020F0704030504030204" pitchFamily="34" charset="0"/>
            </a:rPr>
            <a:t>Involves mainly  the brainstem, but  the meninges, hemispheres and cord can also be affected, causing pyramidal signs, cranial nerve lesions, brainstem symptoms or hemiparesis</a:t>
          </a:r>
          <a:br>
            <a:rPr lang="en-US" sz="2800" kern="1200" dirty="0">
              <a:latin typeface="Arial Rounded MT Bold" panose="020F0704030504030204" pitchFamily="34" charset="0"/>
            </a:rPr>
          </a:br>
          <a:endParaRPr lang="ar-IQ" sz="2800" kern="1200" dirty="0">
            <a:latin typeface="Arial Rounded MT Bold" panose="020F0704030504030204" pitchFamily="34" charset="0"/>
          </a:endParaRPr>
        </a:p>
      </dsp:txBody>
      <dsp:txXfrm>
        <a:off x="0" y="0"/>
        <a:ext cx="10331193" cy="294706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C612E7-F1C2-4917-AAC9-FE4534C56D83}">
      <dsp:nvSpPr>
        <dsp:cNvPr id="0" name=""/>
        <dsp:cNvSpPr/>
      </dsp:nvSpPr>
      <dsp:spPr>
        <a:xfrm>
          <a:off x="0" y="0"/>
          <a:ext cx="7673808" cy="0"/>
        </a:xfrm>
        <a:prstGeom prst="line">
          <a:avLst/>
        </a:prstGeom>
        <a:gradFill rotWithShape="0">
          <a:gsLst>
            <a:gs pos="0">
              <a:schemeClr val="accent1">
                <a:hueOff val="0"/>
                <a:satOff val="0"/>
                <a:lumOff val="0"/>
                <a:alphaOff val="0"/>
                <a:lumMod val="157000"/>
                <a:satMod val="101000"/>
              </a:schemeClr>
            </a:gs>
            <a:gs pos="50000">
              <a:schemeClr val="accent1">
                <a:hueOff val="0"/>
                <a:satOff val="0"/>
                <a:lumOff val="0"/>
                <a:alphaOff val="0"/>
                <a:lumMod val="137000"/>
                <a:satMod val="103000"/>
              </a:schemeClr>
            </a:gs>
            <a:gs pos="100000">
              <a:schemeClr val="accent1">
                <a:hueOff val="0"/>
                <a:satOff val="0"/>
                <a:lumOff val="0"/>
                <a:alphaOff val="0"/>
                <a:lumMod val="115000"/>
                <a:satMod val="109000"/>
              </a:schemeClr>
            </a:gs>
          </a:gsLst>
          <a:lin ang="5400000" scaled="0"/>
        </a:gradFill>
        <a:ln w="6350" cap="flat" cmpd="sng" algn="ctr">
          <a:solidFill>
            <a:schemeClr val="accent1">
              <a:hueOff val="0"/>
              <a:satOff val="0"/>
              <a:lumOff val="0"/>
              <a:alphaOff val="0"/>
            </a:schemeClr>
          </a:solidFill>
          <a:prstDash val="solid"/>
        </a:ln>
        <a:effectLst/>
      </dsp:spPr>
      <dsp:style>
        <a:lnRef idx="1">
          <a:scrgbClr r="0" g="0" b="0"/>
        </a:lnRef>
        <a:fillRef idx="2">
          <a:scrgbClr r="0" g="0" b="0"/>
        </a:fillRef>
        <a:effectRef idx="1">
          <a:scrgbClr r="0" g="0" b="0"/>
        </a:effectRef>
        <a:fontRef idx="minor">
          <a:schemeClr val="dk1"/>
        </a:fontRef>
      </dsp:style>
    </dsp:sp>
    <dsp:sp modelId="{9FD376A8-8772-4C27-95B1-641778EE9EE3}">
      <dsp:nvSpPr>
        <dsp:cNvPr id="0" name=""/>
        <dsp:cNvSpPr/>
      </dsp:nvSpPr>
      <dsp:spPr>
        <a:xfrm>
          <a:off x="0" y="0"/>
          <a:ext cx="7673808" cy="10871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rtl="0">
            <a:lnSpc>
              <a:spcPct val="90000"/>
            </a:lnSpc>
            <a:spcBef>
              <a:spcPct val="0"/>
            </a:spcBef>
            <a:spcAft>
              <a:spcPct val="35000"/>
            </a:spcAft>
            <a:buNone/>
          </a:pPr>
          <a:r>
            <a:rPr lang="en-US" sz="2800" kern="1200">
              <a:latin typeface="Arial Rounded MT Bold" panose="020F0704030504030204" pitchFamily="34" charset="0"/>
            </a:rPr>
            <a:t>Recurrent thromboses also occur</a:t>
          </a:r>
          <a:endParaRPr lang="ar-IQ" sz="2800" kern="1200">
            <a:latin typeface="Arial Rounded MT Bold" panose="020F0704030504030204" pitchFamily="34" charset="0"/>
          </a:endParaRPr>
        </a:p>
      </dsp:txBody>
      <dsp:txXfrm>
        <a:off x="0" y="0"/>
        <a:ext cx="7673808" cy="1087145"/>
      </dsp:txXfrm>
    </dsp:sp>
    <dsp:sp modelId="{11A03B5B-92AC-4296-B539-9322A359F634}">
      <dsp:nvSpPr>
        <dsp:cNvPr id="0" name=""/>
        <dsp:cNvSpPr/>
      </dsp:nvSpPr>
      <dsp:spPr>
        <a:xfrm>
          <a:off x="0" y="1087145"/>
          <a:ext cx="7673808" cy="0"/>
        </a:xfrm>
        <a:prstGeom prst="line">
          <a:avLst/>
        </a:prstGeom>
        <a:gradFill rotWithShape="0">
          <a:gsLst>
            <a:gs pos="0">
              <a:schemeClr val="accent1">
                <a:hueOff val="0"/>
                <a:satOff val="0"/>
                <a:lumOff val="0"/>
                <a:alphaOff val="0"/>
                <a:lumMod val="157000"/>
                <a:satMod val="101000"/>
              </a:schemeClr>
            </a:gs>
            <a:gs pos="50000">
              <a:schemeClr val="accent1">
                <a:hueOff val="0"/>
                <a:satOff val="0"/>
                <a:lumOff val="0"/>
                <a:alphaOff val="0"/>
                <a:lumMod val="137000"/>
                <a:satMod val="103000"/>
              </a:schemeClr>
            </a:gs>
            <a:gs pos="100000">
              <a:schemeClr val="accent1">
                <a:hueOff val="0"/>
                <a:satOff val="0"/>
                <a:lumOff val="0"/>
                <a:alphaOff val="0"/>
                <a:lumMod val="115000"/>
                <a:satMod val="109000"/>
              </a:schemeClr>
            </a:gs>
          </a:gsLst>
          <a:lin ang="5400000" scaled="0"/>
        </a:gradFill>
        <a:ln w="6350" cap="flat" cmpd="sng" algn="ctr">
          <a:solidFill>
            <a:schemeClr val="accent1">
              <a:hueOff val="0"/>
              <a:satOff val="0"/>
              <a:lumOff val="0"/>
              <a:alphaOff val="0"/>
            </a:schemeClr>
          </a:solidFill>
          <a:prstDash val="solid"/>
        </a:ln>
        <a:effectLst/>
      </dsp:spPr>
      <dsp:style>
        <a:lnRef idx="1">
          <a:scrgbClr r="0" g="0" b="0"/>
        </a:lnRef>
        <a:fillRef idx="2">
          <a:scrgbClr r="0" g="0" b="0"/>
        </a:fillRef>
        <a:effectRef idx="1">
          <a:scrgbClr r="0" g="0" b="0"/>
        </a:effectRef>
        <a:fontRef idx="minor">
          <a:schemeClr val="dk1"/>
        </a:fontRef>
      </dsp:style>
    </dsp:sp>
    <dsp:sp modelId="{F55BE511-E30D-4548-BFD2-1160165F0EF7}">
      <dsp:nvSpPr>
        <dsp:cNvPr id="0" name=""/>
        <dsp:cNvSpPr/>
      </dsp:nvSpPr>
      <dsp:spPr>
        <a:xfrm>
          <a:off x="0" y="1087145"/>
          <a:ext cx="7673808" cy="10871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rtl="0">
            <a:lnSpc>
              <a:spcPct val="90000"/>
            </a:lnSpc>
            <a:spcBef>
              <a:spcPct val="0"/>
            </a:spcBef>
            <a:spcAft>
              <a:spcPct val="35000"/>
            </a:spcAft>
            <a:buNone/>
          </a:pPr>
          <a:r>
            <a:rPr lang="en-US" sz="2800" kern="1200">
              <a:latin typeface="Arial Rounded MT Bold" panose="020F0704030504030204" pitchFamily="34" charset="0"/>
            </a:rPr>
            <a:t>Renal involvement is extremely rare </a:t>
          </a:r>
          <a:br>
            <a:rPr lang="en-US" sz="2800" kern="1200">
              <a:latin typeface="Arial Rounded MT Bold" panose="020F0704030504030204" pitchFamily="34" charset="0"/>
            </a:rPr>
          </a:br>
          <a:endParaRPr lang="ar-IQ" sz="2800" kern="1200">
            <a:latin typeface="Arial Rounded MT Bold" panose="020F0704030504030204" pitchFamily="34" charset="0"/>
          </a:endParaRPr>
        </a:p>
      </dsp:txBody>
      <dsp:txXfrm>
        <a:off x="0" y="1087145"/>
        <a:ext cx="7673808" cy="108714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2D3F88-A1EB-4223-B93D-1DCC70E1B12B}">
      <dsp:nvSpPr>
        <dsp:cNvPr id="0" name=""/>
        <dsp:cNvSpPr/>
      </dsp:nvSpPr>
      <dsp:spPr>
        <a:xfrm>
          <a:off x="0" y="0"/>
          <a:ext cx="11582400" cy="0"/>
        </a:xfrm>
        <a:prstGeom prst="line">
          <a:avLst/>
        </a:prstGeom>
        <a:gradFill rotWithShape="0">
          <a:gsLst>
            <a:gs pos="0">
              <a:schemeClr val="accent1">
                <a:hueOff val="0"/>
                <a:satOff val="0"/>
                <a:lumOff val="0"/>
                <a:alphaOff val="0"/>
                <a:lumMod val="157000"/>
                <a:satMod val="101000"/>
              </a:schemeClr>
            </a:gs>
            <a:gs pos="50000">
              <a:schemeClr val="accent1">
                <a:hueOff val="0"/>
                <a:satOff val="0"/>
                <a:lumOff val="0"/>
                <a:alphaOff val="0"/>
                <a:lumMod val="137000"/>
                <a:satMod val="103000"/>
              </a:schemeClr>
            </a:gs>
            <a:gs pos="100000">
              <a:schemeClr val="accent1">
                <a:hueOff val="0"/>
                <a:satOff val="0"/>
                <a:lumOff val="0"/>
                <a:alphaOff val="0"/>
                <a:lumMod val="115000"/>
                <a:satMod val="109000"/>
              </a:schemeClr>
            </a:gs>
          </a:gsLst>
          <a:lin ang="5400000" scaled="0"/>
        </a:gradFill>
        <a:ln w="6350" cap="flat" cmpd="sng" algn="ctr">
          <a:solidFill>
            <a:schemeClr val="accent1">
              <a:hueOff val="0"/>
              <a:satOff val="0"/>
              <a:lumOff val="0"/>
              <a:alphaOff val="0"/>
            </a:schemeClr>
          </a:solidFill>
          <a:prstDash val="solid"/>
        </a:ln>
        <a:effectLst/>
      </dsp:spPr>
      <dsp:style>
        <a:lnRef idx="1">
          <a:scrgbClr r="0" g="0" b="0"/>
        </a:lnRef>
        <a:fillRef idx="2">
          <a:scrgbClr r="0" g="0" b="0"/>
        </a:fillRef>
        <a:effectRef idx="1">
          <a:scrgbClr r="0" g="0" b="0"/>
        </a:effectRef>
        <a:fontRef idx="minor">
          <a:schemeClr val="dk1"/>
        </a:fontRef>
      </dsp:style>
    </dsp:sp>
    <dsp:sp modelId="{4F6BB53B-A1BF-4004-AF22-9FCB9BEE4B66}">
      <dsp:nvSpPr>
        <dsp:cNvPr id="0" name=""/>
        <dsp:cNvSpPr/>
      </dsp:nvSpPr>
      <dsp:spPr>
        <a:xfrm>
          <a:off x="0" y="0"/>
          <a:ext cx="11582400" cy="12911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rtl="0">
            <a:lnSpc>
              <a:spcPct val="90000"/>
            </a:lnSpc>
            <a:spcBef>
              <a:spcPct val="0"/>
            </a:spcBef>
            <a:spcAft>
              <a:spcPct val="35000"/>
            </a:spcAft>
            <a:buNone/>
          </a:pPr>
          <a:r>
            <a:rPr lang="en-US" sz="2800" kern="1200" dirty="0">
              <a:latin typeface="Arial Rounded MT Bold" panose="020F0704030504030204" pitchFamily="34" charset="0"/>
            </a:rPr>
            <a:t>Primarily made on clinical grounds</a:t>
          </a:r>
          <a:endParaRPr lang="ar-IQ" sz="2800" kern="1200" dirty="0">
            <a:latin typeface="Arial Rounded MT Bold" panose="020F0704030504030204" pitchFamily="34" charset="0"/>
          </a:endParaRPr>
        </a:p>
      </dsp:txBody>
      <dsp:txXfrm>
        <a:off x="0" y="0"/>
        <a:ext cx="11582400" cy="1291186"/>
      </dsp:txXfrm>
    </dsp:sp>
    <dsp:sp modelId="{AF90BD31-4EFD-4A46-996E-8FDD86B28992}">
      <dsp:nvSpPr>
        <dsp:cNvPr id="0" name=""/>
        <dsp:cNvSpPr/>
      </dsp:nvSpPr>
      <dsp:spPr>
        <a:xfrm>
          <a:off x="0" y="1291186"/>
          <a:ext cx="11582400" cy="0"/>
        </a:xfrm>
        <a:prstGeom prst="line">
          <a:avLst/>
        </a:prstGeom>
        <a:gradFill rotWithShape="0">
          <a:gsLst>
            <a:gs pos="0">
              <a:schemeClr val="accent1">
                <a:hueOff val="0"/>
                <a:satOff val="0"/>
                <a:lumOff val="0"/>
                <a:alphaOff val="0"/>
                <a:lumMod val="157000"/>
                <a:satMod val="101000"/>
              </a:schemeClr>
            </a:gs>
            <a:gs pos="50000">
              <a:schemeClr val="accent1">
                <a:hueOff val="0"/>
                <a:satOff val="0"/>
                <a:lumOff val="0"/>
                <a:alphaOff val="0"/>
                <a:lumMod val="137000"/>
                <a:satMod val="103000"/>
              </a:schemeClr>
            </a:gs>
            <a:gs pos="100000">
              <a:schemeClr val="accent1">
                <a:hueOff val="0"/>
                <a:satOff val="0"/>
                <a:lumOff val="0"/>
                <a:alphaOff val="0"/>
                <a:lumMod val="115000"/>
                <a:satMod val="109000"/>
              </a:schemeClr>
            </a:gs>
          </a:gsLst>
          <a:lin ang="5400000" scaled="0"/>
        </a:gradFill>
        <a:ln w="6350" cap="flat" cmpd="sng" algn="ctr">
          <a:solidFill>
            <a:schemeClr val="accent1">
              <a:hueOff val="0"/>
              <a:satOff val="0"/>
              <a:lumOff val="0"/>
              <a:alphaOff val="0"/>
            </a:schemeClr>
          </a:solidFill>
          <a:prstDash val="solid"/>
        </a:ln>
        <a:effectLst/>
      </dsp:spPr>
      <dsp:style>
        <a:lnRef idx="1">
          <a:scrgbClr r="0" g="0" b="0"/>
        </a:lnRef>
        <a:fillRef idx="2">
          <a:scrgbClr r="0" g="0" b="0"/>
        </a:fillRef>
        <a:effectRef idx="1">
          <a:scrgbClr r="0" g="0" b="0"/>
        </a:effectRef>
        <a:fontRef idx="minor">
          <a:schemeClr val="dk1"/>
        </a:fontRef>
      </dsp:style>
    </dsp:sp>
    <dsp:sp modelId="{5F41B2A2-BB7E-4A12-B638-3BF8B9E55CD6}">
      <dsp:nvSpPr>
        <dsp:cNvPr id="0" name=""/>
        <dsp:cNvSpPr/>
      </dsp:nvSpPr>
      <dsp:spPr>
        <a:xfrm>
          <a:off x="0" y="1291186"/>
          <a:ext cx="11582400" cy="12911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rtl="0">
            <a:lnSpc>
              <a:spcPct val="90000"/>
            </a:lnSpc>
            <a:spcBef>
              <a:spcPct val="0"/>
            </a:spcBef>
            <a:spcAft>
              <a:spcPct val="35000"/>
            </a:spcAft>
            <a:buNone/>
          </a:pPr>
          <a:r>
            <a:rPr lang="en-US" sz="2800" kern="1200">
              <a:latin typeface="Arial Rounded MT Bold" panose="020F0704030504030204" pitchFamily="34" charset="0"/>
            </a:rPr>
            <a:t>Pathergy test (may be of diagnostic value) which involves pricking the skin with a needle and looking for evidence of pustule development within 48 hours </a:t>
          </a:r>
          <a:br>
            <a:rPr lang="en-US" sz="2800" kern="1200">
              <a:latin typeface="Arial Rounded MT Bold" panose="020F0704030504030204" pitchFamily="34" charset="0"/>
            </a:rPr>
          </a:br>
          <a:endParaRPr lang="ar-IQ" sz="2800" kern="1200">
            <a:latin typeface="Arial Rounded MT Bold" panose="020F0704030504030204" pitchFamily="34" charset="0"/>
          </a:endParaRPr>
        </a:p>
      </dsp:txBody>
      <dsp:txXfrm>
        <a:off x="0" y="1291186"/>
        <a:ext cx="11582400" cy="129118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DB2D1A-ADFF-418D-A405-9C35E56A0F2D}">
      <dsp:nvSpPr>
        <dsp:cNvPr id="0" name=""/>
        <dsp:cNvSpPr/>
      </dsp:nvSpPr>
      <dsp:spPr>
        <a:xfrm>
          <a:off x="0" y="10245"/>
          <a:ext cx="11454064" cy="772200"/>
        </a:xfrm>
        <a:prstGeom prst="roundRect">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rtl="0">
            <a:lnSpc>
              <a:spcPct val="90000"/>
            </a:lnSpc>
            <a:spcBef>
              <a:spcPct val="0"/>
            </a:spcBef>
            <a:spcAft>
              <a:spcPct val="35000"/>
            </a:spcAft>
            <a:buNone/>
          </a:pPr>
          <a:r>
            <a:rPr lang="en-US" sz="3300" kern="1200" dirty="0">
              <a:latin typeface="Arial Rounded MT Bold" panose="020F0704030504030204" pitchFamily="34" charset="0"/>
            </a:rPr>
            <a:t>Recurrent Oral Ulceration </a:t>
          </a:r>
        </a:p>
      </dsp:txBody>
      <dsp:txXfrm>
        <a:off x="37696" y="47941"/>
        <a:ext cx="11378672" cy="696808"/>
      </dsp:txXfrm>
    </dsp:sp>
    <dsp:sp modelId="{9615737C-C7D1-4B58-9BF6-EFC2B6AA3FCF}">
      <dsp:nvSpPr>
        <dsp:cNvPr id="0" name=""/>
        <dsp:cNvSpPr/>
      </dsp:nvSpPr>
      <dsp:spPr>
        <a:xfrm>
          <a:off x="0" y="782445"/>
          <a:ext cx="11454064" cy="785565"/>
        </a:xfrm>
        <a:prstGeom prst="rect">
          <a:avLst/>
        </a:prstGeom>
        <a:noFill/>
        <a:ln w="6350"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363667" tIns="41910" rIns="234696" bIns="41910" numCol="1" spcCol="1270" anchor="t" anchorCtr="0">
          <a:noAutofit/>
        </a:bodyPr>
        <a:lstStyle/>
        <a:p>
          <a:pPr marL="228600" lvl="1" indent="-228600" algn="l" defTabSz="1155700" rtl="0">
            <a:lnSpc>
              <a:spcPct val="90000"/>
            </a:lnSpc>
            <a:spcBef>
              <a:spcPct val="0"/>
            </a:spcBef>
            <a:spcAft>
              <a:spcPct val="20000"/>
            </a:spcAft>
            <a:buChar char="•"/>
          </a:pPr>
          <a:r>
            <a:rPr lang="en-US" sz="2600" kern="1200" dirty="0">
              <a:latin typeface="Arial Rounded MT Bold" panose="020F0704030504030204" pitchFamily="34" charset="0"/>
            </a:rPr>
            <a:t>Minor aphthous, major aphthous or herpetiform ulceration at least three times in 12 months</a:t>
          </a:r>
          <a:endParaRPr lang="ar-IQ" sz="2600" kern="1200" dirty="0">
            <a:latin typeface="Arial Rounded MT Bold" panose="020F0704030504030204" pitchFamily="34" charset="0"/>
          </a:endParaRPr>
        </a:p>
      </dsp:txBody>
      <dsp:txXfrm>
        <a:off x="0" y="782445"/>
        <a:ext cx="11454064" cy="785565"/>
      </dsp:txXfrm>
    </dsp:sp>
    <dsp:sp modelId="{F9394518-8685-4198-A7EA-99F67B0BFF49}">
      <dsp:nvSpPr>
        <dsp:cNvPr id="0" name=""/>
        <dsp:cNvSpPr/>
      </dsp:nvSpPr>
      <dsp:spPr>
        <a:xfrm>
          <a:off x="0" y="1568011"/>
          <a:ext cx="11454064" cy="772200"/>
        </a:xfrm>
        <a:prstGeom prst="roundRect">
          <a:avLst/>
        </a:prstGeom>
        <a:solidFill>
          <a:schemeClr val="accent3">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rtl="0">
            <a:lnSpc>
              <a:spcPct val="90000"/>
            </a:lnSpc>
            <a:spcBef>
              <a:spcPct val="0"/>
            </a:spcBef>
            <a:spcAft>
              <a:spcPct val="35000"/>
            </a:spcAft>
            <a:buNone/>
          </a:pPr>
          <a:r>
            <a:rPr lang="en-US" sz="3300" kern="1200" dirty="0">
              <a:latin typeface="Arial Rounded MT Bold" panose="020F0704030504030204" pitchFamily="34" charset="0"/>
            </a:rPr>
            <a:t>Plus two of the following</a:t>
          </a:r>
          <a:endParaRPr lang="ar-IQ" sz="3300" kern="1200" dirty="0">
            <a:latin typeface="Arial Rounded MT Bold" panose="020F0704030504030204" pitchFamily="34" charset="0"/>
          </a:endParaRPr>
        </a:p>
      </dsp:txBody>
      <dsp:txXfrm>
        <a:off x="37696" y="1605707"/>
        <a:ext cx="11378672" cy="696808"/>
      </dsp:txXfrm>
    </dsp:sp>
    <dsp:sp modelId="{CB710908-37E7-429C-8407-4ED5DD455D72}">
      <dsp:nvSpPr>
        <dsp:cNvPr id="0" name=""/>
        <dsp:cNvSpPr/>
      </dsp:nvSpPr>
      <dsp:spPr>
        <a:xfrm>
          <a:off x="0" y="2340211"/>
          <a:ext cx="11454064" cy="1980990"/>
        </a:xfrm>
        <a:prstGeom prst="rect">
          <a:avLst/>
        </a:prstGeom>
        <a:noFill/>
        <a:ln w="6350"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363667" tIns="41910" rIns="234696" bIns="41910" numCol="1" spcCol="1270" anchor="t" anchorCtr="0">
          <a:noAutofit/>
        </a:bodyPr>
        <a:lstStyle/>
        <a:p>
          <a:pPr marL="228600" lvl="1" indent="-228600" algn="l" defTabSz="1155700" rtl="0">
            <a:lnSpc>
              <a:spcPct val="90000"/>
            </a:lnSpc>
            <a:spcBef>
              <a:spcPct val="0"/>
            </a:spcBef>
            <a:spcAft>
              <a:spcPct val="20000"/>
            </a:spcAft>
            <a:buChar char="•"/>
          </a:pPr>
          <a:r>
            <a:rPr lang="en-US" sz="2600" kern="1200" dirty="0">
              <a:latin typeface="Arial Rounded MT Bold" panose="020F0704030504030204" pitchFamily="34" charset="0"/>
            </a:rPr>
            <a:t>Recurrent genital ulceration</a:t>
          </a:r>
          <a:endParaRPr lang="ar-IQ" sz="2600" kern="1200" dirty="0">
            <a:latin typeface="Arial Rounded MT Bold" panose="020F0704030504030204" pitchFamily="34" charset="0"/>
          </a:endParaRPr>
        </a:p>
        <a:p>
          <a:pPr marL="228600" lvl="1" indent="-228600" algn="l" defTabSz="1155700" rtl="0">
            <a:lnSpc>
              <a:spcPct val="90000"/>
            </a:lnSpc>
            <a:spcBef>
              <a:spcPct val="0"/>
            </a:spcBef>
            <a:spcAft>
              <a:spcPct val="20000"/>
            </a:spcAft>
            <a:buChar char="•"/>
          </a:pPr>
          <a:r>
            <a:rPr lang="en-US" sz="2600" kern="1200" dirty="0">
              <a:latin typeface="Arial Rounded MT Bold" panose="020F0704030504030204" pitchFamily="34" charset="0"/>
            </a:rPr>
            <a:t>Eye lesions: anterior uveitis, posterior uveitis, cells in vitreous on slit-lamp examination, retinal vasculitis</a:t>
          </a:r>
          <a:endParaRPr lang="ar-IQ" sz="2600" kern="1200" dirty="0">
            <a:latin typeface="Arial Rounded MT Bold" panose="020F0704030504030204" pitchFamily="34" charset="0"/>
          </a:endParaRPr>
        </a:p>
        <a:p>
          <a:pPr marL="228600" lvl="1" indent="-228600" algn="l" defTabSz="1155700" rtl="0">
            <a:lnSpc>
              <a:spcPct val="90000"/>
            </a:lnSpc>
            <a:spcBef>
              <a:spcPct val="0"/>
            </a:spcBef>
            <a:spcAft>
              <a:spcPct val="20000"/>
            </a:spcAft>
            <a:buChar char="•"/>
          </a:pPr>
          <a:r>
            <a:rPr lang="en-US" sz="2600" kern="1200" dirty="0">
              <a:latin typeface="Arial Rounded MT Bold" panose="020F0704030504030204" pitchFamily="34" charset="0"/>
            </a:rPr>
            <a:t>Skin lesions: erythema nodosum, pseudofolliculitis, papulopustular lesions, acneiform nodules</a:t>
          </a:r>
          <a:endParaRPr lang="ar-IQ" sz="2600" kern="1200" dirty="0">
            <a:latin typeface="Arial Rounded MT Bold" panose="020F0704030504030204" pitchFamily="34" charset="0"/>
          </a:endParaRPr>
        </a:p>
      </dsp:txBody>
      <dsp:txXfrm>
        <a:off x="0" y="2340211"/>
        <a:ext cx="11454064" cy="1980990"/>
      </dsp:txXfrm>
    </dsp:sp>
    <dsp:sp modelId="{1F11EFED-603C-49E4-B0B1-4E65E5D213FF}">
      <dsp:nvSpPr>
        <dsp:cNvPr id="0" name=""/>
        <dsp:cNvSpPr/>
      </dsp:nvSpPr>
      <dsp:spPr>
        <a:xfrm>
          <a:off x="0" y="4321201"/>
          <a:ext cx="11454064" cy="772200"/>
        </a:xfrm>
        <a:prstGeom prst="roundRect">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rtl="0">
            <a:lnSpc>
              <a:spcPct val="90000"/>
            </a:lnSpc>
            <a:spcBef>
              <a:spcPct val="0"/>
            </a:spcBef>
            <a:spcAft>
              <a:spcPct val="35000"/>
            </a:spcAft>
            <a:buNone/>
          </a:pPr>
          <a:r>
            <a:rPr lang="en-US" sz="3300" kern="1200" dirty="0">
              <a:latin typeface="Arial Rounded MT Bold" panose="020F0704030504030204" pitchFamily="34" charset="0"/>
            </a:rPr>
            <a:t>Positive Pathergy Test</a:t>
          </a:r>
          <a:endParaRPr lang="ar-IQ" sz="3300" kern="1200" dirty="0">
            <a:latin typeface="Arial Rounded MT Bold" panose="020F0704030504030204" pitchFamily="34" charset="0"/>
          </a:endParaRPr>
        </a:p>
      </dsp:txBody>
      <dsp:txXfrm>
        <a:off x="37696" y="4358897"/>
        <a:ext cx="11378672" cy="696808"/>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radial2">
  <dgm:title val=""/>
  <dgm:desc val=""/>
  <dgm:catLst>
    <dgm:cat type="relationship" pri="121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ar-IQ"/>
          </a:p>
        </p:txBody>
      </p:sp>
      <p:sp>
        <p:nvSpPr>
          <p:cNvPr id="3" name="Date Placeholder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F378DD9B-1CF7-4EC3-8E9E-D60F9319A253}" type="datetimeFigureOut">
              <a:rPr lang="ar-IQ" smtClean="0"/>
              <a:t>09/08/1444</a:t>
            </a:fld>
            <a:endParaRPr lang="ar-IQ"/>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endParaRPr lang="ar-IQ"/>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6" name="Footer Placeholder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ar-IQ"/>
          </a:p>
        </p:txBody>
      </p:sp>
      <p:sp>
        <p:nvSpPr>
          <p:cNvPr id="7" name="Slide Number Placeholder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17BD97FB-12CE-4470-A7BB-D31B182E8656}" type="slidenum">
              <a:rPr lang="ar-IQ" smtClean="0"/>
              <a:t>‹#›</a:t>
            </a:fld>
            <a:endParaRPr lang="ar-IQ"/>
          </a:p>
        </p:txBody>
      </p:sp>
    </p:spTree>
    <p:extLst>
      <p:ext uri="{BB962C8B-B14F-4D97-AF65-F5344CB8AC3E}">
        <p14:creationId xmlns:p14="http://schemas.microsoft.com/office/powerpoint/2010/main" val="2773619103"/>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8" Type="http://schemas.openxmlformats.org/officeDocument/2006/relationships/hyperlink" Target="https://ar.wikipedia.org/w/index.php?title=%D8%A3%D9%83%D8%A7%D8%AF%D9%8A%D9%85%D9%8A%D8%A9_%DA%AF%D9%88%D9%84%D8%AE%D8%A7%D9%86%D9%87_%D8%A7%D9%84%D8%B7%D8%A8%D9%8A%D8%A9_%D8%A7%D9%84%D8%B9%D8%B3%D9%83%D8%B1%D9%8A%D8%A9&amp;action=edit&amp;redlink=1" TargetMode="External" /><Relationship Id="rId3" Type="http://schemas.openxmlformats.org/officeDocument/2006/relationships/hyperlink" Target="https://ar.wikipedia.org/wiki/%D8%AF%D9%85%D8%B4%D9%82" TargetMode="External" /><Relationship Id="rId7" Type="http://schemas.openxmlformats.org/officeDocument/2006/relationships/hyperlink" Target="https://ar.wikipedia.org/wiki/%D8%A7%D9%84%D8%A3%D9%84%D9%85%D8%A7%D9%86%D9%8A%D8%A9" TargetMode="External" /><Relationship Id="rId2" Type="http://schemas.openxmlformats.org/officeDocument/2006/relationships/slide" Target="../slides/slide5.xml" /><Relationship Id="rId1" Type="http://schemas.openxmlformats.org/officeDocument/2006/relationships/notesMaster" Target="../notesMasters/notesMaster1.xml" /><Relationship Id="rId6" Type="http://schemas.openxmlformats.org/officeDocument/2006/relationships/hyperlink" Target="https://ar.wikipedia.org/wiki/%D8%A7%D9%84%D9%84%D8%A7%D8%AA%D9%8A%D9%86%D9%8A%D8%A9" TargetMode="External" /><Relationship Id="rId5" Type="http://schemas.openxmlformats.org/officeDocument/2006/relationships/hyperlink" Target="https://ar.wikipedia.org/wiki/%D8%A7%D9%84%D8%A5%D9%86%D8%AC%D9%84%D9%8A%D8%B2%D9%8A%D8%A9" TargetMode="External" /><Relationship Id="rId4" Type="http://schemas.openxmlformats.org/officeDocument/2006/relationships/hyperlink" Target="https://ar.wikipedia.org/wiki/%D8%A7%D9%84%D8%AF%D9%88%D9%84%D8%A9_%D8%A7%D9%84%D8%B9%D8%AB%D9%85%D8%A7%D9%86%D9%8A%D8%A9" TargetMode="External" /></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 /><Relationship Id="rId1" Type="http://schemas.openxmlformats.org/officeDocument/2006/relationships/notesMaster" Target="../notesMasters/notesMaster1.xml" /></Relationships>
</file>

<file path=ppt/notesSlides/_rels/notesSlide3.xml.rels><?xml version="1.0" encoding="UTF-8" standalone="yes"?>
<Relationships xmlns="http://schemas.openxmlformats.org/package/2006/relationships"><Relationship Id="rId3" Type="http://schemas.openxmlformats.org/officeDocument/2006/relationships/image" Target="../media/image14.gif" /><Relationship Id="rId2" Type="http://schemas.openxmlformats.org/officeDocument/2006/relationships/slide" Target="../slides/slide7.xml" /><Relationship Id="rId1" Type="http://schemas.openxmlformats.org/officeDocument/2006/relationships/notesMaster" Target="../notesMasters/notesMaster1.xml" /><Relationship Id="rId4" Type="http://schemas.openxmlformats.org/officeDocument/2006/relationships/image" Target="../media/image15.gif" /></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ar-IQ" sz="1200" b="0" i="0" kern="1200" dirty="0">
                <a:solidFill>
                  <a:schemeClr val="tx1"/>
                </a:solidFill>
                <a:effectLst/>
                <a:latin typeface="+mn-lt"/>
                <a:ea typeface="+mn-ea"/>
                <a:cs typeface="+mn-cs"/>
              </a:rPr>
              <a:t>ولد خلوصي بهجت لأبوين تركيين في إسطنبول في 20 فبراير عام 1889 م، وكانت طفولته صعبة بسبب فقده والدته في سن مبكر فربته جدته، وقد نال مرحلة من تعليمه في احدى مدارس  </a:t>
            </a:r>
            <a:r>
              <a:rPr lang="ar-IQ" sz="1200" b="0" i="0" u="none" strike="noStrike" kern="1200" dirty="0">
                <a:solidFill>
                  <a:schemeClr val="tx1"/>
                </a:solidFill>
                <a:effectLst/>
                <a:latin typeface="+mn-lt"/>
                <a:ea typeface="+mn-ea"/>
                <a:cs typeface="+mn-cs"/>
                <a:hlinkClick r:id="rId3" tooltip="دمشق"/>
              </a:rPr>
              <a:t>دمشق</a:t>
            </a:r>
            <a:r>
              <a:rPr lang="ar-IQ" sz="1200" b="0" i="0" kern="1200" dirty="0">
                <a:solidFill>
                  <a:schemeClr val="tx1"/>
                </a:solidFill>
                <a:effectLst/>
                <a:latin typeface="+mn-lt"/>
                <a:ea typeface="+mn-ea"/>
                <a:cs typeface="+mn-cs"/>
              </a:rPr>
              <a:t> حيث كان والده يعمل آنذاك وقضى طفولته المبكرة هناك، وقد كانت دمشق في ذلك الوقت جزءا من </a:t>
            </a:r>
            <a:r>
              <a:rPr lang="ar-IQ" sz="1200" b="0" i="0" u="none" strike="noStrike" kern="1200" dirty="0">
                <a:solidFill>
                  <a:schemeClr val="tx1"/>
                </a:solidFill>
                <a:effectLst/>
                <a:latin typeface="+mn-lt"/>
                <a:ea typeface="+mn-ea"/>
                <a:cs typeface="+mn-cs"/>
                <a:hlinkClick r:id="rId4" tooltip="الدولة العثمانية"/>
              </a:rPr>
              <a:t>الدولة العثمانية</a:t>
            </a:r>
            <a:r>
              <a:rPr lang="ar-IQ" sz="1200" b="0" i="0" kern="1200" dirty="0">
                <a:solidFill>
                  <a:schemeClr val="tx1"/>
                </a:solidFill>
                <a:effectLst/>
                <a:latin typeface="+mn-lt"/>
                <a:ea typeface="+mn-ea"/>
                <a:cs typeface="+mn-cs"/>
              </a:rPr>
              <a:t>. وتعلم بعد ذلك اللغة </a:t>
            </a:r>
            <a:r>
              <a:rPr lang="ar-IQ" sz="1200" b="0" i="0" u="none" strike="noStrike" kern="1200" dirty="0">
                <a:solidFill>
                  <a:schemeClr val="tx1"/>
                </a:solidFill>
                <a:effectLst/>
                <a:latin typeface="+mn-lt"/>
                <a:ea typeface="+mn-ea"/>
                <a:cs typeface="+mn-cs"/>
                <a:hlinkClick r:id="rId5" tooltip="الإنجليزية"/>
              </a:rPr>
              <a:t>الإنجليزية</a:t>
            </a:r>
            <a:r>
              <a:rPr lang="ar-IQ" sz="1200" b="0" i="0" kern="1200" dirty="0">
                <a:solidFill>
                  <a:schemeClr val="tx1"/>
                </a:solidFill>
                <a:effectLst/>
                <a:latin typeface="+mn-lt"/>
                <a:ea typeface="+mn-ea"/>
                <a:cs typeface="+mn-cs"/>
              </a:rPr>
              <a:t> </a:t>
            </a:r>
            <a:r>
              <a:rPr lang="ar-IQ" sz="1200" b="0" i="0" u="none" strike="noStrike" kern="1200" dirty="0">
                <a:solidFill>
                  <a:schemeClr val="tx1"/>
                </a:solidFill>
                <a:effectLst/>
                <a:latin typeface="+mn-lt"/>
                <a:ea typeface="+mn-ea"/>
                <a:cs typeface="+mn-cs"/>
                <a:hlinkClick r:id="rId6" tooltip="اللاتينية"/>
              </a:rPr>
              <a:t>واللاتينية</a:t>
            </a:r>
            <a:r>
              <a:rPr lang="ar-IQ" sz="1200" b="0" i="0" kern="1200" dirty="0">
                <a:solidFill>
                  <a:schemeClr val="tx1"/>
                </a:solidFill>
                <a:effectLst/>
                <a:latin typeface="+mn-lt"/>
                <a:ea typeface="+mn-ea"/>
                <a:cs typeface="+mn-cs"/>
              </a:rPr>
              <a:t> </a:t>
            </a:r>
            <a:r>
              <a:rPr lang="ar-IQ" sz="1200" b="0" i="0" u="none" strike="noStrike" kern="1200" dirty="0">
                <a:solidFill>
                  <a:schemeClr val="tx1"/>
                </a:solidFill>
                <a:effectLst/>
                <a:latin typeface="+mn-lt"/>
                <a:ea typeface="+mn-ea"/>
                <a:cs typeface="+mn-cs"/>
                <a:hlinkClick r:id="rId7" tooltip="الألمانية"/>
              </a:rPr>
              <a:t>والألمانية</a:t>
            </a:r>
            <a:r>
              <a:rPr lang="ar-IQ" sz="1200" b="0" i="0" kern="1200" dirty="0">
                <a:solidFill>
                  <a:schemeClr val="tx1"/>
                </a:solidFill>
                <a:effectLst/>
                <a:latin typeface="+mn-lt"/>
                <a:ea typeface="+mn-ea"/>
                <a:cs typeface="+mn-cs"/>
              </a:rPr>
              <a:t>، ثم درس الطب في </a:t>
            </a:r>
            <a:r>
              <a:rPr lang="ar-IQ" sz="1200" b="0" i="0" u="none" strike="noStrike" kern="1200" dirty="0">
                <a:solidFill>
                  <a:schemeClr val="tx1"/>
                </a:solidFill>
                <a:effectLst/>
                <a:latin typeface="+mn-lt"/>
                <a:ea typeface="+mn-ea"/>
                <a:cs typeface="+mn-cs"/>
                <a:hlinkClick r:id="rId8" tooltip="أكاديمية گولخانه الطبية العسكرية (الصفحة غير موجودة)"/>
              </a:rPr>
              <a:t>أكاديمية گولخانه الطبية العسكرية</a:t>
            </a:r>
            <a:r>
              <a:rPr lang="ar-IQ" sz="1200" b="0" i="0" kern="1200" dirty="0">
                <a:solidFill>
                  <a:schemeClr val="tx1"/>
                </a:solidFill>
                <a:effectLst/>
                <a:latin typeface="+mn-lt"/>
                <a:ea typeface="+mn-ea"/>
                <a:cs typeface="+mn-cs"/>
              </a:rPr>
              <a:t>. تخرج خلوصي بهجت في عام 1910 وبعدها بأربع سنوات كان قد تخصص في طب الأمراض الجلدية والتناسلية</a:t>
            </a:r>
            <a:endParaRPr lang="ar-IQ" dirty="0"/>
          </a:p>
        </p:txBody>
      </p:sp>
      <p:sp>
        <p:nvSpPr>
          <p:cNvPr id="4" name="Slide Number Placeholder 3"/>
          <p:cNvSpPr>
            <a:spLocks noGrp="1"/>
          </p:cNvSpPr>
          <p:nvPr>
            <p:ph type="sldNum" sz="quarter" idx="10"/>
          </p:nvPr>
        </p:nvSpPr>
        <p:spPr/>
        <p:txBody>
          <a:bodyPr/>
          <a:lstStyle/>
          <a:p>
            <a:fld id="{17BD97FB-12CE-4470-A7BB-D31B182E8656}" type="slidenum">
              <a:rPr lang="ar-IQ" smtClean="0"/>
              <a:t>5</a:t>
            </a:fld>
            <a:endParaRPr lang="ar-IQ"/>
          </a:p>
        </p:txBody>
      </p:sp>
    </p:spTree>
    <p:extLst>
      <p:ext uri="{BB962C8B-B14F-4D97-AF65-F5344CB8AC3E}">
        <p14:creationId xmlns:p14="http://schemas.microsoft.com/office/powerpoint/2010/main" val="35226110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IQ" dirty="0"/>
          </a:p>
        </p:txBody>
      </p:sp>
      <p:sp>
        <p:nvSpPr>
          <p:cNvPr id="4" name="Slide Number Placeholder 3"/>
          <p:cNvSpPr>
            <a:spLocks noGrp="1"/>
          </p:cNvSpPr>
          <p:nvPr>
            <p:ph type="sldNum" sz="quarter" idx="10"/>
          </p:nvPr>
        </p:nvSpPr>
        <p:spPr/>
        <p:txBody>
          <a:bodyPr/>
          <a:lstStyle/>
          <a:p>
            <a:fld id="{17BD97FB-12CE-4470-A7BB-D31B182E8656}" type="slidenum">
              <a:rPr lang="ar-IQ" smtClean="0"/>
              <a:t>6</a:t>
            </a:fld>
            <a:endParaRPr lang="ar-IQ"/>
          </a:p>
        </p:txBody>
      </p:sp>
    </p:spTree>
    <p:extLst>
      <p:ext uri="{BB962C8B-B14F-4D97-AF65-F5344CB8AC3E}">
        <p14:creationId xmlns:p14="http://schemas.microsoft.com/office/powerpoint/2010/main" val="39653253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algn="l" rtl="0">
              <a:lnSpc>
                <a:spcPct val="200000"/>
              </a:lnSpc>
              <a:spcAft>
                <a:spcPts val="0"/>
              </a:spcAft>
            </a:pPr>
            <a:r>
              <a:rPr lang="en-US" sz="1200" dirty="0">
                <a:solidFill>
                  <a:srgbClr val="FFFFFF"/>
                </a:solidFill>
                <a:effectLst/>
                <a:latin typeface="Times New Roman"/>
                <a:ea typeface="Calibri"/>
                <a:cs typeface="Arial"/>
              </a:rPr>
              <a:t> </a:t>
            </a:r>
            <a:r>
              <a:rPr lang="en-US" sz="1200" dirty="0">
                <a:solidFill>
                  <a:srgbClr val="44546A"/>
                </a:solidFill>
                <a:effectLst/>
                <a:latin typeface="Times New Roman"/>
                <a:ea typeface="Calibri"/>
                <a:cs typeface="Arial"/>
              </a:rPr>
              <a:t>Oral aphthae </a:t>
            </a:r>
            <a:r>
              <a:rPr lang="en-US" sz="1200" dirty="0">
                <a:effectLst/>
                <a:latin typeface="Times New Roman"/>
                <a:ea typeface="Calibri"/>
                <a:cs typeface="Arial"/>
              </a:rPr>
              <a:t>(Initial feature)</a:t>
            </a:r>
            <a:endParaRPr lang="en-US" sz="1050" dirty="0">
              <a:effectLst/>
              <a:latin typeface="+mn-lt"/>
              <a:ea typeface="Calibri"/>
              <a:cs typeface="Arial"/>
            </a:endParaRPr>
          </a:p>
          <a:p>
            <a:pPr marL="342900" lvl="0" indent="-342900" algn="l" rtl="0">
              <a:lnSpc>
                <a:spcPct val="107000"/>
              </a:lnSpc>
              <a:spcAft>
                <a:spcPts val="0"/>
              </a:spcAft>
              <a:buFont typeface="Symbol"/>
              <a:buBlip>
                <a:blip r:embed="rId3"/>
              </a:buBlip>
            </a:pPr>
            <a:r>
              <a:rPr lang="en-US" sz="1200" dirty="0">
                <a:effectLst/>
                <a:latin typeface="Times New Roman"/>
                <a:ea typeface="Calibri"/>
                <a:cs typeface="Arial"/>
              </a:rPr>
              <a:t>Occur in crops of 3 to 10 or more lesions</a:t>
            </a:r>
            <a:endParaRPr lang="en-US" sz="1050" dirty="0">
              <a:effectLst/>
              <a:latin typeface="+mn-lt"/>
              <a:ea typeface="Calibri"/>
              <a:cs typeface="Arial"/>
            </a:endParaRPr>
          </a:p>
          <a:p>
            <a:pPr marL="342900" lvl="0" indent="-342900" algn="l" rtl="0">
              <a:lnSpc>
                <a:spcPct val="107000"/>
              </a:lnSpc>
              <a:spcAft>
                <a:spcPts val="0"/>
              </a:spcAft>
              <a:buFont typeface="Symbol"/>
              <a:buBlip>
                <a:blip r:embed="rId3"/>
              </a:buBlip>
            </a:pPr>
            <a:r>
              <a:rPr lang="en-US" sz="1200" dirty="0">
                <a:effectLst/>
                <a:latin typeface="Times New Roman"/>
                <a:ea typeface="Calibri"/>
                <a:cs typeface="Arial"/>
              </a:rPr>
              <a:t>Occur on the Buccal mucosa, Gingiva, Lips, and Tongue </a:t>
            </a:r>
            <a:endParaRPr lang="en-US" sz="1050" dirty="0">
              <a:effectLst/>
              <a:latin typeface="+mn-lt"/>
              <a:ea typeface="Calibri"/>
              <a:cs typeface="Arial"/>
            </a:endParaRPr>
          </a:p>
          <a:p>
            <a:pPr algn="l" rtl="0">
              <a:lnSpc>
                <a:spcPct val="107000"/>
              </a:lnSpc>
              <a:spcAft>
                <a:spcPts val="0"/>
              </a:spcAft>
            </a:pPr>
            <a:r>
              <a:rPr lang="en-US" sz="1200" dirty="0">
                <a:effectLst/>
                <a:latin typeface="Times New Roman"/>
                <a:ea typeface="Calibri"/>
                <a:cs typeface="Arial"/>
              </a:rPr>
              <a:t> </a:t>
            </a:r>
            <a:endParaRPr lang="en-US" sz="1050" dirty="0">
              <a:effectLst/>
              <a:latin typeface="+mn-lt"/>
              <a:ea typeface="Calibri"/>
              <a:cs typeface="Arial"/>
            </a:endParaRPr>
          </a:p>
          <a:p>
            <a:pPr marL="342900" lvl="0" indent="-342900" algn="l" rtl="0">
              <a:lnSpc>
                <a:spcPct val="107000"/>
              </a:lnSpc>
              <a:spcAft>
                <a:spcPts val="0"/>
              </a:spcAft>
              <a:buFont typeface="Symbol"/>
              <a:buBlip>
                <a:blip r:embed="rId4"/>
              </a:buBlip>
            </a:pPr>
            <a:r>
              <a:rPr lang="en-US" sz="1200" dirty="0">
                <a:effectLst/>
                <a:latin typeface="Times New Roman"/>
                <a:ea typeface="Calibri"/>
                <a:cs typeface="Arial"/>
              </a:rPr>
              <a:t>Aphthae begin as painful papules which rapidly progress to shallow ulcerations with worsening pain with white to yellow pseudo membrane adheres to the surface of the ulcer. </a:t>
            </a:r>
            <a:endParaRPr lang="en-US" sz="1050" dirty="0">
              <a:effectLst/>
              <a:latin typeface="+mn-lt"/>
              <a:ea typeface="Calibri"/>
              <a:cs typeface="Arial"/>
            </a:endParaRPr>
          </a:p>
          <a:p>
            <a:pPr marL="342900" lvl="0" indent="-342900" algn="l" rtl="0">
              <a:lnSpc>
                <a:spcPct val="107000"/>
              </a:lnSpc>
              <a:spcAft>
                <a:spcPts val="0"/>
              </a:spcAft>
              <a:buFont typeface="Symbol"/>
              <a:buBlip>
                <a:blip r:embed="rId4"/>
              </a:buBlip>
            </a:pPr>
            <a:r>
              <a:rPr lang="en-US" sz="1200" dirty="0">
                <a:effectLst/>
                <a:latin typeface="Times New Roman"/>
                <a:ea typeface="Calibri"/>
                <a:cs typeface="Arial"/>
              </a:rPr>
              <a:t>Heal spontaneously without scarring during 1 to 3 weeks.</a:t>
            </a:r>
            <a:endParaRPr lang="en-US" sz="1050" dirty="0">
              <a:effectLst/>
              <a:latin typeface="+mn-lt"/>
              <a:ea typeface="Calibri"/>
              <a:cs typeface="Arial"/>
            </a:endParaRPr>
          </a:p>
          <a:p>
            <a:pPr marL="457200" algn="l" rtl="0">
              <a:lnSpc>
                <a:spcPct val="107000"/>
              </a:lnSpc>
              <a:spcBef>
                <a:spcPts val="1200"/>
              </a:spcBef>
              <a:spcAft>
                <a:spcPts val="800"/>
              </a:spcAft>
            </a:pPr>
            <a:r>
              <a:rPr lang="en-US" sz="1200" dirty="0">
                <a:solidFill>
                  <a:srgbClr val="44546A"/>
                </a:solidFill>
                <a:effectLst/>
                <a:latin typeface="Times New Roman"/>
                <a:ea typeface="Calibri"/>
                <a:cs typeface="Arial"/>
              </a:rPr>
              <a:t>Genital ulcers </a:t>
            </a:r>
            <a:endParaRPr lang="en-US" sz="1050" dirty="0">
              <a:effectLst/>
              <a:latin typeface="+mn-lt"/>
              <a:ea typeface="Calibri"/>
              <a:cs typeface="Arial"/>
            </a:endParaRPr>
          </a:p>
          <a:p>
            <a:pPr marL="342900" lvl="0" indent="-342900" algn="l" rtl="0">
              <a:lnSpc>
                <a:spcPct val="107000"/>
              </a:lnSpc>
              <a:spcAft>
                <a:spcPts val="0"/>
              </a:spcAft>
              <a:buFont typeface="Symbol"/>
              <a:buBlip>
                <a:blip r:embed="rId4"/>
              </a:buBlip>
            </a:pPr>
            <a:r>
              <a:rPr lang="en-US" sz="1200" dirty="0">
                <a:effectLst/>
                <a:latin typeface="Times New Roman"/>
                <a:ea typeface="Calibri"/>
                <a:cs typeface="Arial"/>
              </a:rPr>
              <a:t>Occur on the scrotum and penis in males and on the vulva or vaginal mucosa in females</a:t>
            </a:r>
            <a:endParaRPr lang="en-US" sz="1050" dirty="0">
              <a:effectLst/>
              <a:latin typeface="+mn-lt"/>
              <a:ea typeface="Calibri"/>
              <a:cs typeface="Arial"/>
            </a:endParaRPr>
          </a:p>
          <a:p>
            <a:pPr marL="342900" lvl="0" indent="-342900" algn="l" rtl="0">
              <a:lnSpc>
                <a:spcPct val="107000"/>
              </a:lnSpc>
              <a:spcAft>
                <a:spcPts val="0"/>
              </a:spcAft>
              <a:buFont typeface="Symbol"/>
              <a:buBlip>
                <a:blip r:embed="rId4"/>
              </a:buBlip>
            </a:pPr>
            <a:r>
              <a:rPr lang="en-US" sz="1200" dirty="0">
                <a:effectLst/>
                <a:latin typeface="Times New Roman"/>
                <a:ea typeface="Calibri"/>
                <a:cs typeface="Arial"/>
              </a:rPr>
              <a:t>Similar in appearance to oral lesions, but with  greater tendency to scar</a:t>
            </a:r>
            <a:endParaRPr lang="en-US" sz="1050" dirty="0">
              <a:effectLst/>
              <a:latin typeface="+mn-lt"/>
              <a:ea typeface="Calibri"/>
              <a:cs typeface="Arial"/>
            </a:endParaRPr>
          </a:p>
          <a:p>
            <a:pPr marL="342900" lvl="0" indent="-342900" algn="l" rtl="0">
              <a:lnSpc>
                <a:spcPct val="107000"/>
              </a:lnSpc>
              <a:spcAft>
                <a:spcPts val="0"/>
              </a:spcAft>
              <a:buFont typeface="Symbol"/>
              <a:buBlip>
                <a:blip r:embed="rId4"/>
              </a:buBlip>
            </a:pPr>
            <a:r>
              <a:rPr lang="en-US" sz="1200" dirty="0">
                <a:effectLst/>
                <a:latin typeface="Times New Roman"/>
                <a:ea typeface="Calibri"/>
                <a:cs typeface="Arial"/>
              </a:rPr>
              <a:t>Resolve during 2 to 4 weeks, and may recur less frequently than oral ulcers.</a:t>
            </a:r>
            <a:endParaRPr lang="en-US" sz="1050" dirty="0">
              <a:effectLst/>
              <a:latin typeface="+mn-lt"/>
              <a:ea typeface="Calibri"/>
              <a:cs typeface="Arial"/>
            </a:endParaRPr>
          </a:p>
          <a:p>
            <a:pPr marL="457200" algn="ctr" rtl="0">
              <a:lnSpc>
                <a:spcPct val="107000"/>
              </a:lnSpc>
              <a:spcAft>
                <a:spcPts val="0"/>
              </a:spcAft>
            </a:pPr>
            <a:r>
              <a:rPr lang="en-US" sz="1200" dirty="0">
                <a:effectLst/>
                <a:latin typeface="Times New Roman"/>
                <a:ea typeface="Calibri"/>
                <a:cs typeface="Arial"/>
              </a:rPr>
              <a:t>HSV should be excluded by viral culture or PCR before the lesions are accepted as a diagnostic criterion for Behçet's’</a:t>
            </a:r>
            <a:endParaRPr lang="en-US" sz="1050" dirty="0">
              <a:effectLst/>
              <a:latin typeface="+mn-lt"/>
              <a:ea typeface="Calibri"/>
              <a:cs typeface="Arial"/>
            </a:endParaRPr>
          </a:p>
          <a:p>
            <a:endParaRPr lang="ar-IQ" dirty="0"/>
          </a:p>
        </p:txBody>
      </p:sp>
      <p:sp>
        <p:nvSpPr>
          <p:cNvPr id="4" name="Slide Number Placeholder 3"/>
          <p:cNvSpPr>
            <a:spLocks noGrp="1"/>
          </p:cNvSpPr>
          <p:nvPr>
            <p:ph type="sldNum" sz="quarter" idx="10"/>
          </p:nvPr>
        </p:nvSpPr>
        <p:spPr/>
        <p:txBody>
          <a:bodyPr/>
          <a:lstStyle/>
          <a:p>
            <a:fld id="{17BD97FB-12CE-4470-A7BB-D31B182E8656}" type="slidenum">
              <a:rPr lang="ar-IQ" smtClean="0"/>
              <a:t>7</a:t>
            </a:fld>
            <a:endParaRPr lang="ar-IQ"/>
          </a:p>
        </p:txBody>
      </p:sp>
    </p:spTree>
    <p:extLst>
      <p:ext uri="{BB962C8B-B14F-4D97-AF65-F5344CB8AC3E}">
        <p14:creationId xmlns:p14="http://schemas.microsoft.com/office/powerpoint/2010/main" val="5027692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n-US" sz="1200" b="0" i="0" kern="1200" dirty="0">
                <a:solidFill>
                  <a:schemeClr val="tx1"/>
                </a:solidFill>
                <a:effectLst/>
                <a:latin typeface="+mn-lt"/>
                <a:ea typeface="+mn-ea"/>
                <a:cs typeface="+mn-cs"/>
              </a:rPr>
              <a:t>Retinal vasculitis can be concluded as a finding such as an </a:t>
            </a:r>
            <a:r>
              <a:rPr lang="en-US" sz="1200" b="0" i="0" kern="1200" dirty="0" err="1">
                <a:solidFill>
                  <a:schemeClr val="tx1"/>
                </a:solidFill>
                <a:effectLst/>
                <a:latin typeface="+mn-lt"/>
                <a:ea typeface="+mn-ea"/>
                <a:cs typeface="+mn-cs"/>
              </a:rPr>
              <a:t>intraretinal</a:t>
            </a:r>
            <a:r>
              <a:rPr lang="en-US" sz="1200" b="0" i="0" kern="1200" dirty="0">
                <a:solidFill>
                  <a:schemeClr val="tx1"/>
                </a:solidFill>
                <a:effectLst/>
                <a:latin typeface="+mn-lt"/>
                <a:ea typeface="+mn-ea"/>
                <a:cs typeface="+mn-cs"/>
              </a:rPr>
              <a:t> hemorrhage or cotton wool exudate. </a:t>
            </a:r>
            <a:r>
              <a:rPr lang="en-US" sz="1200" b="0" i="0" kern="1200" dirty="0" err="1">
                <a:solidFill>
                  <a:schemeClr val="tx1"/>
                </a:solidFill>
                <a:effectLst/>
                <a:latin typeface="+mn-lt"/>
                <a:ea typeface="+mn-ea"/>
                <a:cs typeface="+mn-cs"/>
              </a:rPr>
              <a:t>Intraretinal</a:t>
            </a:r>
            <a:r>
              <a:rPr lang="en-US" sz="1200" b="0" i="0" kern="1200" dirty="0">
                <a:solidFill>
                  <a:schemeClr val="tx1"/>
                </a:solidFill>
                <a:effectLst/>
                <a:latin typeface="+mn-lt"/>
                <a:ea typeface="+mn-ea"/>
                <a:cs typeface="+mn-cs"/>
              </a:rPr>
              <a:t> hemorrhage indicates an abnormality of retinal vessel wall. Cotton wool exudates indicate local retinal ischemia caused by occlusive vasculitis. In BD with RV, patchy perivascular sheathing and whitish yellow exudates surrounding retinal hemorrhages are often observed. Severe RV can result in ischemic changes due to vascular occlusion. Choroidal vascular involvement also occurs, and choroidal infarcts can also be seen</a:t>
            </a:r>
            <a:endParaRPr lang="ar-IQ" dirty="0"/>
          </a:p>
        </p:txBody>
      </p:sp>
      <p:sp>
        <p:nvSpPr>
          <p:cNvPr id="4" name="Slide Number Placeholder 3"/>
          <p:cNvSpPr>
            <a:spLocks noGrp="1"/>
          </p:cNvSpPr>
          <p:nvPr>
            <p:ph type="sldNum" sz="quarter" idx="10"/>
          </p:nvPr>
        </p:nvSpPr>
        <p:spPr/>
        <p:txBody>
          <a:bodyPr/>
          <a:lstStyle/>
          <a:p>
            <a:fld id="{17BD97FB-12CE-4470-A7BB-D31B182E8656}" type="slidenum">
              <a:rPr lang="ar-IQ" smtClean="0"/>
              <a:t>13</a:t>
            </a:fld>
            <a:endParaRPr lang="ar-IQ"/>
          </a:p>
        </p:txBody>
      </p:sp>
    </p:spTree>
    <p:extLst>
      <p:ext uri="{BB962C8B-B14F-4D97-AF65-F5344CB8AC3E}">
        <p14:creationId xmlns:p14="http://schemas.microsoft.com/office/powerpoint/2010/main" val="164522208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 /><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 /><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eg" /><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eg" /><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jpeg" /><Relationship Id="rId2" Type="http://schemas.openxmlformats.org/officeDocument/2006/relationships/image" Target="../media/image6.jpeg" /><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2810" y="1371600"/>
            <a:ext cx="9146382" cy="3505200"/>
          </a:xfrm>
        </p:spPr>
        <p:txBody>
          <a:bodyPr>
            <a:noAutofit/>
          </a:bodyPr>
          <a:lstStyle>
            <a:lvl1pPr>
              <a:defRPr sz="7200"/>
            </a:lvl1pPr>
          </a:lstStyle>
          <a:p>
            <a:r>
              <a:rPr lang="en-US"/>
              <a:t>Click to edit Master title style</a:t>
            </a:r>
            <a:endParaRPr/>
          </a:p>
        </p:txBody>
      </p:sp>
      <p:sp>
        <p:nvSpPr>
          <p:cNvPr id="3" name="Subtitle 2"/>
          <p:cNvSpPr>
            <a:spLocks noGrp="1"/>
          </p:cNvSpPr>
          <p:nvPr>
            <p:ph type="subTitle" idx="1"/>
          </p:nvPr>
        </p:nvSpPr>
        <p:spPr>
          <a:xfrm>
            <a:off x="1522809" y="4953000"/>
            <a:ext cx="8231744" cy="1066800"/>
          </a:xfrm>
        </p:spPr>
        <p:txBody>
          <a:bodyPr>
            <a:normAutofit/>
          </a:bodyPr>
          <a:lstStyle>
            <a:lvl1pPr marL="0" indent="0" algn="l">
              <a:spcBef>
                <a:spcPts val="0"/>
              </a:spcBef>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dirty="0"/>
          </a:p>
        </p:txBody>
      </p:sp>
      <p:sp>
        <p:nvSpPr>
          <p:cNvPr id="5" name="Footer Placeholder 3"/>
          <p:cNvSpPr>
            <a:spLocks noGrp="1"/>
          </p:cNvSpPr>
          <p:nvPr>
            <p:ph type="ftr" sz="quarter" idx="11"/>
          </p:nvPr>
        </p:nvSpPr>
        <p:spPr/>
        <p:txBody>
          <a:bodyPr/>
          <a:lstStyle/>
          <a:p>
            <a:endParaRPr lang="en-US" dirty="0"/>
          </a:p>
        </p:txBody>
      </p:sp>
      <p:sp>
        <p:nvSpPr>
          <p:cNvPr id="4" name="Date Placeholder 4"/>
          <p:cNvSpPr>
            <a:spLocks noGrp="1"/>
          </p:cNvSpPr>
          <p:nvPr>
            <p:ph type="dt" sz="half" idx="10"/>
          </p:nvPr>
        </p:nvSpPr>
        <p:spPr/>
        <p:txBody>
          <a:bodyPr/>
          <a:lstStyle/>
          <a:p>
            <a:fld id="{E9462EF3-3C4F-43EE-ACEE-D4B806740EA3}" type="datetimeFigureOut">
              <a:rPr lang="en-US" smtClean="0"/>
              <a:pPr/>
              <a:t>3/1/2023</a:t>
            </a:fld>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856865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a:defRPr baseline="0"/>
            </a:lvl6pPr>
            <a:lvl7pPr>
              <a:defRPr baseline="0"/>
            </a:lvl7pPr>
            <a:lvl8pPr>
              <a:defRPr baseline="0"/>
            </a:lvl8pPr>
            <a:lvl9pP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3"/>
          <p:cNvSpPr>
            <a:spLocks noGrp="1"/>
          </p:cNvSpPr>
          <p:nvPr>
            <p:ph type="ftr" sz="quarter" idx="11"/>
          </p:nvPr>
        </p:nvSpPr>
        <p:spPr/>
        <p:txBody>
          <a:bodyPr/>
          <a:lstStyle/>
          <a:p>
            <a:endParaRPr lang="en-US" dirty="0"/>
          </a:p>
        </p:txBody>
      </p:sp>
      <p:sp>
        <p:nvSpPr>
          <p:cNvPr id="4" name="Date Placeholder 4"/>
          <p:cNvSpPr>
            <a:spLocks noGrp="1"/>
          </p:cNvSpPr>
          <p:nvPr>
            <p:ph type="dt" sz="half" idx="10"/>
          </p:nvPr>
        </p:nvSpPr>
        <p:spPr/>
        <p:txBody>
          <a:bodyPr/>
          <a:lstStyle/>
          <a:p>
            <a:fld id="{5568300E-C023-45CD-A0BE-EDB7A8C6EA8B}" type="datetimeFigureOut">
              <a:rPr lang="en-US" smtClean="0"/>
              <a:t>3/1/2023</a:t>
            </a:fld>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4223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54552" y="533400"/>
            <a:ext cx="1371957" cy="5592764"/>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522808" y="533400"/>
            <a:ext cx="8079305" cy="5592764"/>
          </a:xfrm>
        </p:spPr>
        <p:txBody>
          <a:bodyPr vert="eaVert"/>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3"/>
          <p:cNvSpPr>
            <a:spLocks noGrp="1"/>
          </p:cNvSpPr>
          <p:nvPr>
            <p:ph type="ftr" sz="quarter" idx="11"/>
          </p:nvPr>
        </p:nvSpPr>
        <p:spPr/>
        <p:txBody>
          <a:bodyPr/>
          <a:lstStyle/>
          <a:p>
            <a:endParaRPr lang="en-US" dirty="0"/>
          </a:p>
        </p:txBody>
      </p:sp>
      <p:sp>
        <p:nvSpPr>
          <p:cNvPr id="4" name="Date Placeholder 4"/>
          <p:cNvSpPr>
            <a:spLocks noGrp="1"/>
          </p:cNvSpPr>
          <p:nvPr>
            <p:ph type="dt" sz="half" idx="10"/>
          </p:nvPr>
        </p:nvSpPr>
        <p:spPr/>
        <p:txBody>
          <a:bodyPr/>
          <a:lstStyle/>
          <a:p>
            <a:fld id="{3B620EAD-E369-4933-8469-ED7764B56A1B}" type="datetimeFigureOut">
              <a:rPr lang="en-US" smtClean="0"/>
              <a:t>3/1/2023</a:t>
            </a:fld>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5018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baseline="0"/>
            </a:lvl6pPr>
            <a:lvl7pPr>
              <a:defRPr baseline="0"/>
            </a:lvl7pPr>
            <a:lvl8pPr>
              <a:defRPr baseline="0"/>
            </a:lvl8pPr>
            <a:lvl9pP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3"/>
          <p:cNvSpPr>
            <a:spLocks noGrp="1"/>
          </p:cNvSpPr>
          <p:nvPr>
            <p:ph type="ftr" sz="quarter" idx="11"/>
          </p:nvPr>
        </p:nvSpPr>
        <p:spPr/>
        <p:txBody>
          <a:bodyPr/>
          <a:lstStyle/>
          <a:p>
            <a:endParaRPr lang="en-US" dirty="0"/>
          </a:p>
        </p:txBody>
      </p:sp>
      <p:sp>
        <p:nvSpPr>
          <p:cNvPr id="4" name="Date Placeholder 4"/>
          <p:cNvSpPr>
            <a:spLocks noGrp="1"/>
          </p:cNvSpPr>
          <p:nvPr>
            <p:ph type="dt" sz="half" idx="10"/>
          </p:nvPr>
        </p:nvSpPr>
        <p:spPr/>
        <p:txBody>
          <a:bodyPr/>
          <a:lstStyle/>
          <a:p>
            <a:fld id="{076C0EF2-9919-473B-8215-8616BAF10692}" type="datetimeFigureOut">
              <a:rPr lang="en-US" smtClean="0"/>
              <a:t>3/1/2023</a:t>
            </a:fld>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99455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22811" y="2514601"/>
            <a:ext cx="9146382" cy="2819400"/>
          </a:xfrm>
        </p:spPr>
        <p:txBody>
          <a:bodyPr anchor="b">
            <a:noAutofit/>
          </a:bodyPr>
          <a:lstStyle>
            <a:lvl1pPr algn="l">
              <a:defRPr sz="6600" b="0" i="0" cap="none" baseline="0"/>
            </a:lvl1pPr>
          </a:lstStyle>
          <a:p>
            <a:r>
              <a:rPr lang="en-US"/>
              <a:t>Click to edit Master title style</a:t>
            </a:r>
            <a:endParaRPr dirty="0"/>
          </a:p>
        </p:txBody>
      </p:sp>
      <p:sp>
        <p:nvSpPr>
          <p:cNvPr id="3" name="Text Placeholder 2"/>
          <p:cNvSpPr>
            <a:spLocks noGrp="1"/>
          </p:cNvSpPr>
          <p:nvPr>
            <p:ph type="body" idx="1"/>
          </p:nvPr>
        </p:nvSpPr>
        <p:spPr>
          <a:xfrm>
            <a:off x="1522809" y="990600"/>
            <a:ext cx="8231744" cy="1143000"/>
          </a:xfrm>
        </p:spPr>
        <p:txBody>
          <a:bodyPr anchor="t">
            <a:norm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Footer Placeholder 3"/>
          <p:cNvSpPr>
            <a:spLocks noGrp="1"/>
          </p:cNvSpPr>
          <p:nvPr>
            <p:ph type="ftr" sz="quarter" idx="11"/>
          </p:nvPr>
        </p:nvSpPr>
        <p:spPr/>
        <p:txBody>
          <a:bodyPr/>
          <a:lstStyle/>
          <a:p>
            <a:endParaRPr lang="en-US" dirty="0"/>
          </a:p>
        </p:txBody>
      </p:sp>
      <p:sp>
        <p:nvSpPr>
          <p:cNvPr id="4" name="Date Placeholder 4"/>
          <p:cNvSpPr>
            <a:spLocks noGrp="1"/>
          </p:cNvSpPr>
          <p:nvPr>
            <p:ph type="dt" sz="half" idx="10"/>
          </p:nvPr>
        </p:nvSpPr>
        <p:spPr/>
        <p:txBody>
          <a:bodyPr/>
          <a:lstStyle/>
          <a:p>
            <a:fld id="{A09472EB-AC54-4713-BFC2-BEB621108C63}" type="datetimeFigureOut">
              <a:rPr lang="en-US" smtClean="0"/>
              <a:t>3/1/2023</a:t>
            </a:fld>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606994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522811" y="533400"/>
            <a:ext cx="9603701" cy="1143000"/>
          </a:xfrm>
        </p:spPr>
        <p:txBody>
          <a:bodyPr/>
          <a:lstStyle/>
          <a:p>
            <a:r>
              <a:rPr lang="en-US"/>
              <a:t>Click to edit Master title style</a:t>
            </a:r>
            <a:endParaRPr/>
          </a:p>
        </p:txBody>
      </p:sp>
      <p:sp>
        <p:nvSpPr>
          <p:cNvPr id="3" name="Content Placeholder 2"/>
          <p:cNvSpPr>
            <a:spLocks noGrp="1"/>
          </p:cNvSpPr>
          <p:nvPr>
            <p:ph sz="half" idx="1"/>
          </p:nvPr>
        </p:nvSpPr>
        <p:spPr>
          <a:xfrm>
            <a:off x="1522811" y="1828800"/>
            <a:ext cx="4646362" cy="41910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477099" y="1828800"/>
            <a:ext cx="4649412" cy="41910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4"/>
          <p:cNvSpPr>
            <a:spLocks noGrp="1"/>
          </p:cNvSpPr>
          <p:nvPr>
            <p:ph type="ftr" sz="quarter" idx="11"/>
          </p:nvPr>
        </p:nvSpPr>
        <p:spPr/>
        <p:txBody>
          <a:bodyPr/>
          <a:lstStyle/>
          <a:p>
            <a:endParaRPr lang="en-US" dirty="0"/>
          </a:p>
        </p:txBody>
      </p:sp>
      <p:sp>
        <p:nvSpPr>
          <p:cNvPr id="5" name="Date Placeholder 5"/>
          <p:cNvSpPr>
            <a:spLocks noGrp="1"/>
          </p:cNvSpPr>
          <p:nvPr>
            <p:ph type="dt" sz="half" idx="10"/>
          </p:nvPr>
        </p:nvSpPr>
        <p:spPr/>
        <p:txBody>
          <a:bodyPr/>
          <a:lstStyle/>
          <a:p>
            <a:fld id="{99455A0C-791E-4545-B787-F98AD45CD761}" type="datetimeFigureOut">
              <a:rPr lang="en-US" smtClean="0"/>
              <a:t>3/1/2023</a:t>
            </a:fld>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76970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22811" y="533400"/>
            <a:ext cx="9603701" cy="1143000"/>
          </a:xfrm>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522811" y="1828800"/>
            <a:ext cx="4646362" cy="762000"/>
          </a:xfrm>
        </p:spPr>
        <p:txBody>
          <a:bodyPr anchor="ct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22811" y="2667000"/>
            <a:ext cx="4646362" cy="3352800"/>
          </a:xfrm>
        </p:spPr>
        <p:txBody>
          <a:bodyPr>
            <a:normAutofit/>
          </a:bodyPr>
          <a:lstStyle>
            <a:lvl1pPr>
              <a:defRPr sz="2000"/>
            </a:lvl1pPr>
            <a:lvl2pPr>
              <a:defRPr sz="1800"/>
            </a:lvl2pPr>
            <a:lvl3pPr>
              <a:defRPr sz="1600"/>
            </a:lvl3pPr>
            <a:lvl4pPr>
              <a:defRPr sz="1400"/>
            </a:lvl4pPr>
            <a:lvl5pPr>
              <a:defRPr sz="1400"/>
            </a:lvl5pPr>
            <a:lvl6pPr>
              <a:defRPr sz="1400" baseline="0"/>
            </a:lvl6pPr>
            <a:lvl7pPr>
              <a:defRPr sz="1400" baseline="0"/>
            </a:lvl7pPr>
            <a:lvl8pPr>
              <a:defRPr sz="1400" baseline="0"/>
            </a:lvl8pPr>
            <a:lvl9pPr>
              <a:defRPr sz="14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480150" y="1828800"/>
            <a:ext cx="4646362" cy="762000"/>
          </a:xfrm>
        </p:spPr>
        <p:txBody>
          <a:bodyPr anchor="ct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80150" y="2667000"/>
            <a:ext cx="4646362" cy="33528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Footer Placeholder 6"/>
          <p:cNvSpPr>
            <a:spLocks noGrp="1"/>
          </p:cNvSpPr>
          <p:nvPr>
            <p:ph type="ftr" sz="quarter" idx="11"/>
          </p:nvPr>
        </p:nvSpPr>
        <p:spPr/>
        <p:txBody>
          <a:bodyPr/>
          <a:lstStyle/>
          <a:p>
            <a:endParaRPr lang="en-US" dirty="0"/>
          </a:p>
        </p:txBody>
      </p:sp>
      <p:sp>
        <p:nvSpPr>
          <p:cNvPr id="7" name="Date Placeholder 7"/>
          <p:cNvSpPr>
            <a:spLocks noGrp="1"/>
          </p:cNvSpPr>
          <p:nvPr>
            <p:ph type="dt" sz="half" idx="10"/>
          </p:nvPr>
        </p:nvSpPr>
        <p:spPr/>
        <p:txBody>
          <a:bodyPr/>
          <a:lstStyle/>
          <a:p>
            <a:fld id="{42536B77-F4F4-4427-AC4F-9A623798AD82}" type="datetimeFigureOut">
              <a:rPr lang="en-US" smtClean="0"/>
              <a:t>3/1/2023</a:t>
            </a:fld>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01231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4" name="Footer Placeholder 2"/>
          <p:cNvSpPr>
            <a:spLocks noGrp="1"/>
          </p:cNvSpPr>
          <p:nvPr>
            <p:ph type="ftr" sz="quarter" idx="11"/>
          </p:nvPr>
        </p:nvSpPr>
        <p:spPr/>
        <p:txBody>
          <a:bodyPr/>
          <a:lstStyle/>
          <a:p>
            <a:endParaRPr lang="en-US" dirty="0"/>
          </a:p>
        </p:txBody>
      </p:sp>
      <p:sp>
        <p:nvSpPr>
          <p:cNvPr id="3" name="Date Placeholder 3"/>
          <p:cNvSpPr>
            <a:spLocks noGrp="1"/>
          </p:cNvSpPr>
          <p:nvPr>
            <p:ph type="dt" sz="half" idx="10"/>
          </p:nvPr>
        </p:nvSpPr>
        <p:spPr/>
        <p:txBody>
          <a:bodyPr/>
          <a:lstStyle/>
          <a:p>
            <a:fld id="{D8BE790C-34EB-4565-8437-CACF4CDB7822}" type="datetimeFigureOut">
              <a:rPr lang="en-US" smtClean="0"/>
              <a:t>3/1/2023</a:t>
            </a:fld>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55701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Footer Placeholder 1"/>
          <p:cNvSpPr>
            <a:spLocks noGrp="1"/>
          </p:cNvSpPr>
          <p:nvPr>
            <p:ph type="ftr" sz="quarter" idx="11"/>
          </p:nvPr>
        </p:nvSpPr>
        <p:spPr/>
        <p:txBody>
          <a:bodyPr/>
          <a:lstStyle/>
          <a:p>
            <a:endParaRPr lang="en-US" dirty="0"/>
          </a:p>
        </p:txBody>
      </p:sp>
      <p:sp>
        <p:nvSpPr>
          <p:cNvPr id="2" name="Date Placeholder 2"/>
          <p:cNvSpPr>
            <a:spLocks noGrp="1"/>
          </p:cNvSpPr>
          <p:nvPr>
            <p:ph type="dt" sz="half" idx="10"/>
          </p:nvPr>
        </p:nvSpPr>
        <p:spPr/>
        <p:txBody>
          <a:bodyPr/>
          <a:lstStyle/>
          <a:p>
            <a:fld id="{F84A4C11-22B8-4A4E-8126-B3AF6B948A8E}" type="datetimeFigureOut">
              <a:rPr lang="en-US" smtClean="0"/>
              <a:t>3/1/2023</a:t>
            </a:fld>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52017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6831" y="2590800"/>
            <a:ext cx="3277453" cy="1924050"/>
          </a:xfrm>
        </p:spPr>
        <p:txBody>
          <a:bodyPr anchor="b">
            <a:normAutofit/>
          </a:bodyPr>
          <a:lstStyle>
            <a:lvl1pPr algn="l">
              <a:defRPr sz="3200" b="0"/>
            </a:lvl1pPr>
          </a:lstStyle>
          <a:p>
            <a:r>
              <a:rPr lang="en-US"/>
              <a:t>Click to edit Master title style</a:t>
            </a:r>
            <a:endParaRPr dirty="0"/>
          </a:p>
        </p:txBody>
      </p:sp>
      <p:sp>
        <p:nvSpPr>
          <p:cNvPr id="4" name="Text Placeholder 2"/>
          <p:cNvSpPr>
            <a:spLocks noGrp="1"/>
          </p:cNvSpPr>
          <p:nvPr>
            <p:ph type="body" sz="half" idx="2"/>
          </p:nvPr>
        </p:nvSpPr>
        <p:spPr>
          <a:xfrm>
            <a:off x="836831" y="4648200"/>
            <a:ext cx="3277453" cy="1371600"/>
          </a:xfrm>
        </p:spPr>
        <p:txBody>
          <a:bodyPr>
            <a:normAutofit/>
          </a:bodyPr>
          <a:lstStyle>
            <a:lvl1pPr marL="0" indent="0">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Content Placeholder 3"/>
          <p:cNvSpPr>
            <a:spLocks noGrp="1"/>
          </p:cNvSpPr>
          <p:nvPr>
            <p:ph idx="1"/>
          </p:nvPr>
        </p:nvSpPr>
        <p:spPr>
          <a:xfrm>
            <a:off x="5181362" y="838200"/>
            <a:ext cx="6173809" cy="51816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9" name="Footer Placeholder 4"/>
          <p:cNvSpPr>
            <a:spLocks noGrp="1"/>
          </p:cNvSpPr>
          <p:nvPr>
            <p:ph type="ftr" sz="quarter" idx="11"/>
          </p:nvPr>
        </p:nvSpPr>
        <p:spPr/>
        <p:txBody>
          <a:bodyPr/>
          <a:lstStyle/>
          <a:p>
            <a:endParaRPr lang="en-US" dirty="0"/>
          </a:p>
        </p:txBody>
      </p:sp>
      <p:sp>
        <p:nvSpPr>
          <p:cNvPr id="8" name="Date Placeholder 5"/>
          <p:cNvSpPr>
            <a:spLocks noGrp="1"/>
          </p:cNvSpPr>
          <p:nvPr>
            <p:ph type="dt" sz="half" idx="10"/>
          </p:nvPr>
        </p:nvSpPr>
        <p:spPr/>
        <p:txBody>
          <a:bodyPr/>
          <a:lstStyle/>
          <a:p>
            <a:fld id="{16ED06B6-C816-4861-964D-15A98395707D}" type="datetimeFigureOut">
              <a:rPr lang="en-US" smtClean="0"/>
              <a:t>3/1/2023</a:t>
            </a:fld>
            <a:endParaRPr lang="en-US" dirty="0"/>
          </a:p>
        </p:txBody>
      </p:sp>
      <p:sp>
        <p:nvSpPr>
          <p:cNvPr id="10"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18280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6831" y="2590800"/>
            <a:ext cx="3277453" cy="1924050"/>
          </a:xfrm>
        </p:spPr>
        <p:txBody>
          <a:bodyPr anchor="b">
            <a:normAutofit/>
          </a:bodyPr>
          <a:lstStyle>
            <a:lvl1pPr algn="l">
              <a:defRPr sz="3200" b="0"/>
            </a:lvl1pPr>
          </a:lstStyle>
          <a:p>
            <a:r>
              <a:rPr lang="en-US"/>
              <a:t>Click to edit Master title style</a:t>
            </a:r>
            <a:endParaRPr/>
          </a:p>
        </p:txBody>
      </p:sp>
      <p:sp>
        <p:nvSpPr>
          <p:cNvPr id="4" name="Text Placeholder 2"/>
          <p:cNvSpPr>
            <a:spLocks noGrp="1"/>
          </p:cNvSpPr>
          <p:nvPr>
            <p:ph type="body" sz="half" idx="2"/>
          </p:nvPr>
        </p:nvSpPr>
        <p:spPr>
          <a:xfrm>
            <a:off x="836831" y="4648200"/>
            <a:ext cx="3277453" cy="1371600"/>
          </a:xfrm>
        </p:spPr>
        <p:txBody>
          <a:bodyPr>
            <a:normAutofit/>
          </a:bodyPr>
          <a:lstStyle>
            <a:lvl1pPr marL="0" indent="0">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Picture Placeholder 3"/>
          <p:cNvSpPr>
            <a:spLocks noGrp="1"/>
          </p:cNvSpPr>
          <p:nvPr>
            <p:ph type="pic" idx="1"/>
          </p:nvPr>
        </p:nvSpPr>
        <p:spPr>
          <a:xfrm>
            <a:off x="5486241" y="836610"/>
            <a:ext cx="5868929" cy="5183190"/>
          </a:xfrm>
          <a:solidFill>
            <a:schemeClr val="bg2"/>
          </a:solidFill>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dirty="0"/>
          </a:p>
        </p:txBody>
      </p:sp>
      <p:pic>
        <p:nvPicPr>
          <p:cNvPr id="9" name="Picture 4" descr="An empty placeholder to add an image. Click on the placeholder and select the image that you wish to ad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142" y="458788"/>
            <a:ext cx="6627951" cy="5938837"/>
          </a:xfrm>
          <a:prstGeom prst="rect">
            <a:avLst/>
          </a:prstGeom>
          <a:noFill/>
          <a:ln>
            <a:noFill/>
          </a:ln>
          <a:effectLst>
            <a:outerShdw blurRad="292100" algn="ctr" rotWithShape="0">
              <a:prstClr val="black">
                <a:alpha val="36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44693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image" Target="../media/image1.jpeg"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2811" y="533400"/>
            <a:ext cx="9603701" cy="1143000"/>
          </a:xfrm>
          <a:prstGeom prst="rect">
            <a:avLst/>
          </a:prstGeom>
        </p:spPr>
        <p:txBody>
          <a:bodyPr vert="horz" lIns="91440" tIns="45720" rIns="91440" bIns="45720" rtlCol="0" anchor="b">
            <a:normAutofit/>
          </a:bodyPr>
          <a:lstStyle/>
          <a:p>
            <a:r>
              <a:rPr lang="en-US"/>
              <a:t>Click to edit Master title style</a:t>
            </a:r>
            <a:endParaRPr dirty="0"/>
          </a:p>
        </p:txBody>
      </p:sp>
      <p:sp>
        <p:nvSpPr>
          <p:cNvPr id="3" name="Text Placeholder 2"/>
          <p:cNvSpPr>
            <a:spLocks noGrp="1"/>
          </p:cNvSpPr>
          <p:nvPr>
            <p:ph type="body" idx="1"/>
          </p:nvPr>
        </p:nvSpPr>
        <p:spPr>
          <a:xfrm>
            <a:off x="1522811" y="1828800"/>
            <a:ext cx="9603701" cy="41910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Footer Placeholder 3"/>
          <p:cNvSpPr>
            <a:spLocks noGrp="1"/>
          </p:cNvSpPr>
          <p:nvPr>
            <p:ph type="ftr" sz="quarter" idx="3"/>
          </p:nvPr>
        </p:nvSpPr>
        <p:spPr>
          <a:xfrm>
            <a:off x="1518345" y="6172201"/>
            <a:ext cx="6864250" cy="273049"/>
          </a:xfrm>
          <a:prstGeom prst="rect">
            <a:avLst/>
          </a:prstGeom>
        </p:spPr>
        <p:txBody>
          <a:bodyPr vert="horz" lIns="91440" tIns="45720" rIns="91440" bIns="45720" rtlCol="0" anchor="ctr"/>
          <a:lstStyle>
            <a:lvl1pPr algn="l">
              <a:defRPr sz="1100">
                <a:solidFill>
                  <a:schemeClr val="tx1"/>
                </a:solidFill>
              </a:defRPr>
            </a:lvl1pPr>
          </a:lstStyle>
          <a:p>
            <a:endParaRPr lang="en-US" dirty="0"/>
          </a:p>
        </p:txBody>
      </p:sp>
      <p:sp>
        <p:nvSpPr>
          <p:cNvPr id="4" name="Date Placeholder 4"/>
          <p:cNvSpPr>
            <a:spLocks noGrp="1"/>
          </p:cNvSpPr>
          <p:nvPr>
            <p:ph type="dt" sz="half" idx="2"/>
          </p:nvPr>
        </p:nvSpPr>
        <p:spPr>
          <a:xfrm>
            <a:off x="8611255" y="6172201"/>
            <a:ext cx="1320403" cy="273049"/>
          </a:xfrm>
          <a:prstGeom prst="rect">
            <a:avLst/>
          </a:prstGeom>
        </p:spPr>
        <p:txBody>
          <a:bodyPr vert="horz" lIns="91440" tIns="45720" rIns="91440" bIns="45720" rtlCol="0" anchor="ctr"/>
          <a:lstStyle>
            <a:lvl1pPr algn="r">
              <a:defRPr sz="1100">
                <a:solidFill>
                  <a:schemeClr val="tx1"/>
                </a:solidFill>
              </a:defRPr>
            </a:lvl1pPr>
          </a:lstStyle>
          <a:p>
            <a:fld id="{90786BE5-D2A3-4BF0-8B30-D7403E61B3DC}" type="datetimeFigureOut">
              <a:rPr lang="en-US" smtClean="0"/>
              <a:t>3/1/2023</a:t>
            </a:fld>
            <a:endParaRPr lang="en-US" dirty="0"/>
          </a:p>
        </p:txBody>
      </p:sp>
      <p:sp>
        <p:nvSpPr>
          <p:cNvPr id="6" name="Slide Number Placeholder 5"/>
          <p:cNvSpPr>
            <a:spLocks noGrp="1"/>
          </p:cNvSpPr>
          <p:nvPr>
            <p:ph type="sldNum" sz="quarter" idx="4"/>
          </p:nvPr>
        </p:nvSpPr>
        <p:spPr>
          <a:xfrm>
            <a:off x="10135652" y="6172201"/>
            <a:ext cx="990859" cy="273049"/>
          </a:xfrm>
          <a:prstGeom prst="rect">
            <a:avLst/>
          </a:prstGeom>
        </p:spPr>
        <p:txBody>
          <a:bodyPr vert="horz" lIns="91440" tIns="45720" rIns="91440" bIns="45720" rtlCol="0" anchor="ctr"/>
          <a:lstStyle>
            <a:lvl1pPr algn="r">
              <a:defRPr sz="1100">
                <a:solidFill>
                  <a:schemeClr val="tx1"/>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26050274"/>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1" eaLnBrk="1" latinLnBrk="0" hangingPunct="1">
        <a:lnSpc>
          <a:spcPct val="90000"/>
        </a:lnSpc>
        <a:spcBef>
          <a:spcPct val="0"/>
        </a:spcBef>
        <a:buNone/>
        <a:defRPr sz="3200" kern="1200">
          <a:solidFill>
            <a:schemeClr val="tx1"/>
          </a:solidFill>
          <a:latin typeface="+mj-lt"/>
          <a:ea typeface="+mj-ea"/>
          <a:cs typeface="+mj-cs"/>
        </a:defRPr>
      </a:lvl1pPr>
    </p:titleStyle>
    <p:bodyStyle>
      <a:lvl1pPr marL="223838" indent="-223838" algn="r" defTabSz="914400" rtl="1" eaLnBrk="1" latinLnBrk="0" hangingPunct="1">
        <a:lnSpc>
          <a:spcPct val="90000"/>
        </a:lnSpc>
        <a:spcBef>
          <a:spcPts val="1800"/>
        </a:spcBef>
        <a:buFont typeface="Arial" pitchFamily="34" charset="0"/>
        <a:buChar char="•"/>
        <a:defRPr sz="2000" kern="1200">
          <a:solidFill>
            <a:schemeClr val="tx1"/>
          </a:solidFill>
          <a:latin typeface="+mn-lt"/>
          <a:ea typeface="+mn-ea"/>
          <a:cs typeface="+mn-cs"/>
        </a:defRPr>
      </a:lvl1pPr>
      <a:lvl2pPr marL="502920" indent="-223838" algn="r" defTabSz="914400" rtl="1" eaLnBrk="1" latinLnBrk="0" hangingPunct="1">
        <a:lnSpc>
          <a:spcPct val="90000"/>
        </a:lnSpc>
        <a:spcBef>
          <a:spcPts val="800"/>
        </a:spcBef>
        <a:buFont typeface="Arial" pitchFamily="34" charset="0"/>
        <a:buChar char="–"/>
        <a:defRPr sz="1800" kern="1200">
          <a:solidFill>
            <a:schemeClr val="tx1"/>
          </a:solidFill>
          <a:latin typeface="+mn-lt"/>
          <a:ea typeface="+mn-ea"/>
          <a:cs typeface="+mn-cs"/>
        </a:defRPr>
      </a:lvl2pPr>
      <a:lvl3pPr marL="741363" indent="-171450" algn="r" defTabSz="914400" rtl="1" eaLnBrk="1" latinLnBrk="0" hangingPunct="1">
        <a:lnSpc>
          <a:spcPct val="90000"/>
        </a:lnSpc>
        <a:spcBef>
          <a:spcPts val="600"/>
        </a:spcBef>
        <a:buFont typeface="Arial" pitchFamily="34" charset="0"/>
        <a:buChar char="•"/>
        <a:defRPr sz="1600" kern="1200">
          <a:solidFill>
            <a:schemeClr val="tx1"/>
          </a:solidFill>
          <a:latin typeface="+mn-lt"/>
          <a:ea typeface="+mn-ea"/>
          <a:cs typeface="+mn-cs"/>
        </a:defRPr>
      </a:lvl3pPr>
      <a:lvl4pPr marL="966788" indent="-173038" algn="r" defTabSz="914400" rtl="1"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4pPr>
      <a:lvl5pPr marL="1208088" indent="-173038" algn="r" defTabSz="914400" rtl="1"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5pPr>
      <a:lvl6pPr marL="1444752" indent="-173736" algn="r" defTabSz="914400" rtl="1"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6pPr>
      <a:lvl7pPr marL="1682496" indent="-173736" algn="r" defTabSz="914400" rtl="1"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7pPr>
      <a:lvl8pPr marL="1920240" indent="-173736" algn="r" defTabSz="914400" rtl="1"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8pPr>
      <a:lvl9pPr marL="2157984" indent="-173736" algn="r" defTabSz="914400" rtl="1"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9pPr>
    </p:bodyStyle>
    <p:otherStyle>
      <a:defPPr>
        <a:defRP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3" Type="http://schemas.openxmlformats.org/officeDocument/2006/relationships/image" Target="../media/image20.jpg" /><Relationship Id="rId2" Type="http://schemas.openxmlformats.org/officeDocument/2006/relationships/image" Target="../media/image19.jpg" /><Relationship Id="rId1" Type="http://schemas.openxmlformats.org/officeDocument/2006/relationships/slideLayout" Target="../slideLayouts/slideLayout2.xml" /></Relationships>
</file>

<file path=ppt/slides/_rels/slide11.xml.rels><?xml version="1.0" encoding="UTF-8" standalone="yes"?>
<Relationships xmlns="http://schemas.openxmlformats.org/package/2006/relationships"><Relationship Id="rId2" Type="http://schemas.openxmlformats.org/officeDocument/2006/relationships/image" Target="../media/image21.png" /><Relationship Id="rId1" Type="http://schemas.openxmlformats.org/officeDocument/2006/relationships/slideLayout" Target="../slideLayouts/slideLayout2.xml" /></Relationships>
</file>

<file path=ppt/slides/_rels/slide12.xml.rels><?xml version="1.0" encoding="UTF-8" standalone="yes"?>
<Relationships xmlns="http://schemas.openxmlformats.org/package/2006/relationships"><Relationship Id="rId3" Type="http://schemas.openxmlformats.org/officeDocument/2006/relationships/image" Target="../media/image23.png" /><Relationship Id="rId2" Type="http://schemas.openxmlformats.org/officeDocument/2006/relationships/image" Target="../media/image22.gif" /><Relationship Id="rId1" Type="http://schemas.openxmlformats.org/officeDocument/2006/relationships/slideLayout" Target="../slideLayouts/slideLayout2.xml" /><Relationship Id="rId4" Type="http://schemas.openxmlformats.org/officeDocument/2006/relationships/image" Target="../media/image24.jpg" /></Relationships>
</file>

<file path=ppt/slides/_rels/slide13.xml.rels><?xml version="1.0" encoding="UTF-8" standalone="yes"?>
<Relationships xmlns="http://schemas.openxmlformats.org/package/2006/relationships"><Relationship Id="rId3" Type="http://schemas.openxmlformats.org/officeDocument/2006/relationships/image" Target="../media/image25.jpg" /><Relationship Id="rId2" Type="http://schemas.openxmlformats.org/officeDocument/2006/relationships/notesSlide" Target="../notesSlides/notesSlide4.xml" /><Relationship Id="rId1" Type="http://schemas.openxmlformats.org/officeDocument/2006/relationships/slideLayout" Target="../slideLayouts/slideLayout2.xml" /><Relationship Id="rId4" Type="http://schemas.openxmlformats.org/officeDocument/2006/relationships/image" Target="../media/image26.png" /></Relationships>
</file>

<file path=ppt/slides/_rels/slide14.xml.rels><?xml version="1.0" encoding="UTF-8" standalone="yes"?>
<Relationships xmlns="http://schemas.openxmlformats.org/package/2006/relationships"><Relationship Id="rId2" Type="http://schemas.openxmlformats.org/officeDocument/2006/relationships/image" Target="../media/image27.png" /><Relationship Id="rId1" Type="http://schemas.openxmlformats.org/officeDocument/2006/relationships/slideLayout" Target="../slideLayouts/slideLayout2.xml" /></Relationships>
</file>

<file path=ppt/slides/_rels/slide15.xml.rels><?xml version="1.0" encoding="UTF-8" standalone="yes"?>
<Relationships xmlns="http://schemas.openxmlformats.org/package/2006/relationships"><Relationship Id="rId2" Type="http://schemas.openxmlformats.org/officeDocument/2006/relationships/image" Target="../media/image28.png" /><Relationship Id="rId1" Type="http://schemas.openxmlformats.org/officeDocument/2006/relationships/slideLayout" Target="../slideLayouts/slideLayout2.xml" /></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3.xml" /><Relationship Id="rId2" Type="http://schemas.openxmlformats.org/officeDocument/2006/relationships/diagramData" Target="../diagrams/data3.xml" /><Relationship Id="rId1" Type="http://schemas.openxmlformats.org/officeDocument/2006/relationships/slideLayout" Target="../slideLayouts/slideLayout2.xml" /><Relationship Id="rId6" Type="http://schemas.microsoft.com/office/2007/relationships/diagramDrawing" Target="../diagrams/drawing3.xml" /><Relationship Id="rId5" Type="http://schemas.openxmlformats.org/officeDocument/2006/relationships/diagramColors" Target="../diagrams/colors3.xml" /><Relationship Id="rId4" Type="http://schemas.openxmlformats.org/officeDocument/2006/relationships/diagramQuickStyle" Target="../diagrams/quickStyle3.xml" /></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4.xml" /><Relationship Id="rId2" Type="http://schemas.openxmlformats.org/officeDocument/2006/relationships/diagramData" Target="../diagrams/data4.xml" /><Relationship Id="rId1" Type="http://schemas.openxmlformats.org/officeDocument/2006/relationships/slideLayout" Target="../slideLayouts/slideLayout2.xml" /><Relationship Id="rId6" Type="http://schemas.microsoft.com/office/2007/relationships/diagramDrawing" Target="../diagrams/drawing4.xml" /><Relationship Id="rId5" Type="http://schemas.openxmlformats.org/officeDocument/2006/relationships/diagramColors" Target="../diagrams/colors4.xml" /><Relationship Id="rId4" Type="http://schemas.openxmlformats.org/officeDocument/2006/relationships/diagramQuickStyle" Target="../diagrams/quickStyle4.xml" /></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5.xml" /><Relationship Id="rId7" Type="http://schemas.openxmlformats.org/officeDocument/2006/relationships/image" Target="../media/image29.jpg" /><Relationship Id="rId2" Type="http://schemas.openxmlformats.org/officeDocument/2006/relationships/diagramData" Target="../diagrams/data5.xml" /><Relationship Id="rId1" Type="http://schemas.openxmlformats.org/officeDocument/2006/relationships/slideLayout" Target="../slideLayouts/slideLayout2.xml" /><Relationship Id="rId6" Type="http://schemas.microsoft.com/office/2007/relationships/diagramDrawing" Target="../diagrams/drawing5.xml" /><Relationship Id="rId5" Type="http://schemas.openxmlformats.org/officeDocument/2006/relationships/diagramColors" Target="../diagrams/colors5.xml" /><Relationship Id="rId4" Type="http://schemas.openxmlformats.org/officeDocument/2006/relationships/diagramQuickStyle" Target="../diagrams/quickStyle5.xml" /></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6.xml" /><Relationship Id="rId7" Type="http://schemas.openxmlformats.org/officeDocument/2006/relationships/image" Target="../media/image30.jpg" /><Relationship Id="rId2" Type="http://schemas.openxmlformats.org/officeDocument/2006/relationships/diagramData" Target="../diagrams/data6.xml" /><Relationship Id="rId1" Type="http://schemas.openxmlformats.org/officeDocument/2006/relationships/slideLayout" Target="../slideLayouts/slideLayout2.xml" /><Relationship Id="rId6" Type="http://schemas.microsoft.com/office/2007/relationships/diagramDrawing" Target="../diagrams/drawing6.xml" /><Relationship Id="rId5" Type="http://schemas.openxmlformats.org/officeDocument/2006/relationships/diagramColors" Target="../diagrams/colors6.xml" /><Relationship Id="rId4" Type="http://schemas.openxmlformats.org/officeDocument/2006/relationships/diagramQuickStyle" Target="../diagrams/quickStyle6.xml" /></Relationships>
</file>

<file path=ppt/slides/_rels/slide2.xml.rels><?xml version="1.0" encoding="UTF-8" standalone="yes"?>
<Relationships xmlns="http://schemas.openxmlformats.org/package/2006/relationships"><Relationship Id="rId2" Type="http://schemas.openxmlformats.org/officeDocument/2006/relationships/image" Target="../media/image8.jpg" /><Relationship Id="rId1" Type="http://schemas.openxmlformats.org/officeDocument/2006/relationships/slideLayout" Target="../slideLayouts/slideLayout2.xml" /></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7.xml" /><Relationship Id="rId2" Type="http://schemas.openxmlformats.org/officeDocument/2006/relationships/diagramData" Target="../diagrams/data7.xml" /><Relationship Id="rId1" Type="http://schemas.openxmlformats.org/officeDocument/2006/relationships/slideLayout" Target="../slideLayouts/slideLayout2.xml" /><Relationship Id="rId6" Type="http://schemas.microsoft.com/office/2007/relationships/diagramDrawing" Target="../diagrams/drawing7.xml" /><Relationship Id="rId5" Type="http://schemas.openxmlformats.org/officeDocument/2006/relationships/diagramColors" Target="../diagrams/colors7.xml" /><Relationship Id="rId4" Type="http://schemas.openxmlformats.org/officeDocument/2006/relationships/diagramQuickStyle" Target="../diagrams/quickStyle7.xml" /></Relationships>
</file>

<file path=ppt/slides/_rels/slide21.xml.rels><?xml version="1.0" encoding="UTF-8" standalone="yes"?>
<Relationships xmlns="http://schemas.openxmlformats.org/package/2006/relationships"><Relationship Id="rId3" Type="http://schemas.openxmlformats.org/officeDocument/2006/relationships/image" Target="../media/image32.jpg" /><Relationship Id="rId2" Type="http://schemas.openxmlformats.org/officeDocument/2006/relationships/image" Target="../media/image31.jpg" /><Relationship Id="rId1" Type="http://schemas.openxmlformats.org/officeDocument/2006/relationships/slideLayout" Target="../slideLayouts/slideLayout2.xml" /></Relationships>
</file>

<file path=ppt/slides/_rels/slide22.xml.rels><?xml version="1.0" encoding="UTF-8" standalone="yes"?>
<Relationships xmlns="http://schemas.openxmlformats.org/package/2006/relationships"><Relationship Id="rId3" Type="http://schemas.openxmlformats.org/officeDocument/2006/relationships/image" Target="../media/image34.png" /><Relationship Id="rId2" Type="http://schemas.openxmlformats.org/officeDocument/2006/relationships/image" Target="../media/image33.jpg" /><Relationship Id="rId1" Type="http://schemas.openxmlformats.org/officeDocument/2006/relationships/slideLayout" Target="../slideLayouts/slideLayout2.xml" /></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4.xml.rels><?xml version="1.0" encoding="UTF-8" standalone="yes"?>
<Relationships xmlns="http://schemas.openxmlformats.org/package/2006/relationships"><Relationship Id="rId3" Type="http://schemas.openxmlformats.org/officeDocument/2006/relationships/image" Target="../media/image36.jpg" /><Relationship Id="rId2" Type="http://schemas.openxmlformats.org/officeDocument/2006/relationships/image" Target="../media/image35.jpg" /><Relationship Id="rId1" Type="http://schemas.openxmlformats.org/officeDocument/2006/relationships/slideLayout" Target="../slideLayouts/slideLayout2.xml" /><Relationship Id="rId6" Type="http://schemas.openxmlformats.org/officeDocument/2006/relationships/image" Target="../media/image39.jpg" /><Relationship Id="rId5" Type="http://schemas.openxmlformats.org/officeDocument/2006/relationships/image" Target="../media/image38.jpg" /><Relationship Id="rId4" Type="http://schemas.openxmlformats.org/officeDocument/2006/relationships/image" Target="../media/image37.jpg" /></Relationships>
</file>

<file path=ppt/slides/_rels/slide25.xml.rels><?xml version="1.0" encoding="UTF-8" standalone="yes"?>
<Relationships xmlns="http://schemas.openxmlformats.org/package/2006/relationships"><Relationship Id="rId2" Type="http://schemas.openxmlformats.org/officeDocument/2006/relationships/image" Target="../media/image40.jpg" /><Relationship Id="rId1" Type="http://schemas.openxmlformats.org/officeDocument/2006/relationships/slideLayout" Target="../slideLayouts/slideLayout2.xml" /></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 /><Relationship Id="rId2" Type="http://schemas.openxmlformats.org/officeDocument/2006/relationships/diagramData" Target="../diagrams/data1.xml" /><Relationship Id="rId1" Type="http://schemas.openxmlformats.org/officeDocument/2006/relationships/slideLayout" Target="../slideLayouts/slideLayout2.xml" /><Relationship Id="rId6" Type="http://schemas.microsoft.com/office/2007/relationships/diagramDrawing" Target="../diagrams/drawing1.xml" /><Relationship Id="rId5" Type="http://schemas.openxmlformats.org/officeDocument/2006/relationships/diagramColors" Target="../diagrams/colors1.xml" /><Relationship Id="rId4" Type="http://schemas.openxmlformats.org/officeDocument/2006/relationships/diagramQuickStyle" Target="../diagrams/quickStyle1.xml" /></Relationships>
</file>

<file path=ppt/slides/_rels/slide4.xml.rels><?xml version="1.0" encoding="UTF-8" standalone="yes"?>
<Relationships xmlns="http://schemas.openxmlformats.org/package/2006/relationships"><Relationship Id="rId2" Type="http://schemas.openxmlformats.org/officeDocument/2006/relationships/image" Target="../media/image9.jpg" /><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Relationship Id="rId3" Type="http://schemas.openxmlformats.org/officeDocument/2006/relationships/image" Target="../media/image10.jpg" /><Relationship Id="rId2" Type="http://schemas.openxmlformats.org/officeDocument/2006/relationships/notesSlide" Target="../notesSlides/notesSlide1.xml" /><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 /><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Relationship Id="rId3" Type="http://schemas.openxmlformats.org/officeDocument/2006/relationships/image" Target="../media/image11.jpg" /><Relationship Id="rId2" Type="http://schemas.openxmlformats.org/officeDocument/2006/relationships/notesSlide" Target="../notesSlides/notesSlide3.xml" /><Relationship Id="rId1" Type="http://schemas.openxmlformats.org/officeDocument/2006/relationships/slideLayout" Target="../slideLayouts/slideLayout2.xml" /><Relationship Id="rId5" Type="http://schemas.openxmlformats.org/officeDocument/2006/relationships/image" Target="../media/image13.jpg" /><Relationship Id="rId4" Type="http://schemas.openxmlformats.org/officeDocument/2006/relationships/image" Target="../media/image12.jpg" /></Relationships>
</file>

<file path=ppt/slides/_rels/slide8.xml.rels><?xml version="1.0" encoding="UTF-8" standalone="yes"?>
<Relationships xmlns="http://schemas.openxmlformats.org/package/2006/relationships"><Relationship Id="rId3" Type="http://schemas.openxmlformats.org/officeDocument/2006/relationships/image" Target="../media/image17.jpg" /><Relationship Id="rId2" Type="http://schemas.openxmlformats.org/officeDocument/2006/relationships/image" Target="../media/image16.jpg" /><Relationship Id="rId1" Type="http://schemas.openxmlformats.org/officeDocument/2006/relationships/slideLayout" Target="../slideLayouts/slideLayout2.xml" /></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 /><Relationship Id="rId2" Type="http://schemas.openxmlformats.org/officeDocument/2006/relationships/diagramData" Target="../diagrams/data2.xml" /><Relationship Id="rId1" Type="http://schemas.openxmlformats.org/officeDocument/2006/relationships/slideLayout" Target="../slideLayouts/slideLayout2.xml" /><Relationship Id="rId6" Type="http://schemas.microsoft.com/office/2007/relationships/diagramDrawing" Target="../diagrams/drawing2.xml" /><Relationship Id="rId5" Type="http://schemas.openxmlformats.org/officeDocument/2006/relationships/diagramColors" Target="../diagrams/colors2.xml" /><Relationship Id="rId4" Type="http://schemas.openxmlformats.org/officeDocument/2006/relationships/diagramQuickStyle" Target="../diagrams/quickStyle2.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2810" y="1371600"/>
            <a:ext cx="9146382" cy="1584960"/>
          </a:xfrm>
        </p:spPr>
        <p:txBody>
          <a:bodyPr/>
          <a:lstStyle/>
          <a:p>
            <a:pPr algn="ctr" rtl="0"/>
            <a:r>
              <a:rPr lang="en-US"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Rounded MT Bold" panose="020F0704030504030204" pitchFamily="34" charset="0"/>
              </a:rPr>
              <a:t>Behçet’s Disease </a:t>
            </a:r>
            <a:br>
              <a:rPr lang="en-US"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Rounded MT Bold" panose="020F0704030504030204" pitchFamily="34" charset="0"/>
              </a:rPr>
            </a:br>
            <a:r>
              <a:rPr lang="en-US" sz="4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lifornian FB" panose="0207040306080B030204" pitchFamily="18" charset="0"/>
              </a:rPr>
              <a:t>( Part 3)</a:t>
            </a:r>
            <a:endParaRPr lang="ar-IQ"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Rounded MT Bold" panose="020F0704030504030204" pitchFamily="34" charset="0"/>
            </a:endParaRPr>
          </a:p>
        </p:txBody>
      </p:sp>
      <p:sp>
        <p:nvSpPr>
          <p:cNvPr id="4" name="Subtitle 2"/>
          <p:cNvSpPr>
            <a:spLocks noGrp="1"/>
          </p:cNvSpPr>
          <p:nvPr>
            <p:ph type="subTitle" idx="1"/>
          </p:nvPr>
        </p:nvSpPr>
        <p:spPr>
          <a:xfrm>
            <a:off x="3642360" y="3596640"/>
            <a:ext cx="5074920" cy="1066800"/>
          </a:xfrm>
        </p:spPr>
        <p:style>
          <a:lnRef idx="2">
            <a:schemeClr val="accent2"/>
          </a:lnRef>
          <a:fillRef idx="1">
            <a:schemeClr val="lt1"/>
          </a:fillRef>
          <a:effectRef idx="0">
            <a:schemeClr val="accent2"/>
          </a:effectRef>
          <a:fontRef idx="minor">
            <a:schemeClr val="dk1"/>
          </a:fontRef>
        </p:style>
        <p:txBody>
          <a:bodyPr>
            <a:noAutofit/>
          </a:bodyPr>
          <a:lstStyle/>
          <a:p>
            <a:pPr algn="ctr" rtl="0"/>
            <a:r>
              <a:rPr lang="en-US" dirty="0">
                <a:latin typeface="Baskerville Old Face" panose="02020602080505020303" pitchFamily="18" charset="0"/>
              </a:rPr>
              <a:t>Mustafa E. Al-Badran </a:t>
            </a:r>
          </a:p>
          <a:p>
            <a:pPr algn="ctr" rtl="0"/>
            <a:r>
              <a:rPr lang="en-US" dirty="0">
                <a:latin typeface="Baskerville Old Face" panose="02020602080505020303" pitchFamily="18" charset="0"/>
              </a:rPr>
              <a:t>CABM FIBMS</a:t>
            </a:r>
          </a:p>
          <a:p>
            <a:pPr algn="ctr" rtl="0"/>
            <a:r>
              <a:rPr lang="en-US" dirty="0">
                <a:latin typeface="Baskerville Old Face" panose="02020602080505020303" pitchFamily="18" charset="0"/>
              </a:rPr>
              <a:t>Internist &amp; Rheumatologist</a:t>
            </a:r>
            <a:endParaRPr lang="ar-IQ" dirty="0">
              <a:latin typeface="Baskerville Old Face" panose="02020602080505020303" pitchFamily="18" charset="0"/>
            </a:endParaRPr>
          </a:p>
        </p:txBody>
      </p:sp>
    </p:spTree>
    <p:extLst>
      <p:ext uri="{BB962C8B-B14F-4D97-AF65-F5344CB8AC3E}">
        <p14:creationId xmlns:p14="http://schemas.microsoft.com/office/powerpoint/2010/main" val="20572657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86979" y="449178"/>
            <a:ext cx="9603701" cy="633663"/>
          </a:xfrm>
        </p:spPr>
        <p:txBody>
          <a:bodyPr>
            <a:noAutofit/>
          </a:bodyPr>
          <a:lstStyle/>
          <a:p>
            <a:pPr algn="ctr" rtl="0"/>
            <a:r>
              <a:rPr lang="en-US" sz="4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Rounded MT Bold" panose="020F0704030504030204" pitchFamily="34" charset="0"/>
              </a:rPr>
              <a:t>Erythema Nodosum</a:t>
            </a:r>
            <a:endParaRPr lang="ar-IQ" sz="4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13811" y="1760449"/>
            <a:ext cx="3706898" cy="422934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10886" y="1712039"/>
            <a:ext cx="2776976" cy="416546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52562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38853" y="545432"/>
            <a:ext cx="9603701" cy="810126"/>
          </a:xfrm>
        </p:spPr>
        <p:txBody>
          <a:bodyPr/>
          <a:lstStyle/>
          <a:p>
            <a:pPr algn="ctr" rtl="0"/>
            <a:r>
              <a:rPr lang="en-US" sz="4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Rounded MT Bold" panose="020F0704030504030204" pitchFamily="34" charset="0"/>
              </a:rPr>
              <a:t>Acneiform lesions</a:t>
            </a:r>
            <a:endParaRPr lang="ar-IQ" sz="4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b="2775"/>
          <a:stretch/>
        </p:blipFill>
        <p:spPr>
          <a:xfrm>
            <a:off x="3128434" y="1684422"/>
            <a:ext cx="6392333" cy="407469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276960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06769" y="368968"/>
            <a:ext cx="9603701" cy="697832"/>
          </a:xfrm>
        </p:spPr>
        <p:txBody>
          <a:bodyPr>
            <a:normAutofit/>
          </a:bodyPr>
          <a:lstStyle/>
          <a:p>
            <a:pPr algn="ctr" rtl="0"/>
            <a:r>
              <a:rPr lang="en-US" sz="4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Rounded MT Bold" panose="020F0704030504030204" pitchFamily="34" charset="0"/>
              </a:rPr>
              <a:t>Migratory Thrombophlebitis </a:t>
            </a:r>
            <a:endParaRPr lang="ar-IQ" sz="4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752975" y="1828800"/>
            <a:ext cx="3143250" cy="4191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5080" r="13799" b="8550"/>
          <a:stretch/>
        </p:blipFill>
        <p:spPr>
          <a:xfrm>
            <a:off x="739587" y="1824555"/>
            <a:ext cx="3523131" cy="405794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l="4448" t="2866" r="4366" b="3273"/>
          <a:stretch/>
        </p:blipFill>
        <p:spPr>
          <a:xfrm>
            <a:off x="8791073" y="1793516"/>
            <a:ext cx="2662990" cy="408897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9170092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22811" y="609599"/>
            <a:ext cx="9603701" cy="649705"/>
          </a:xfrm>
        </p:spPr>
        <p:txBody>
          <a:bodyPr>
            <a:noAutofit/>
          </a:bodyPr>
          <a:lstStyle/>
          <a:p>
            <a:pPr marL="0" indent="0" algn="ctr" rtl="0"/>
            <a:r>
              <a:rPr lang="en-US" sz="4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Rounded MT Bold" panose="020F0704030504030204" pitchFamily="34" charset="0"/>
              </a:rPr>
              <a:t>Ocular involvement is common</a:t>
            </a:r>
          </a:p>
        </p:txBody>
      </p:sp>
      <p:sp>
        <p:nvSpPr>
          <p:cNvPr id="3" name="Content Placeholder 2"/>
          <p:cNvSpPr>
            <a:spLocks noGrp="1"/>
          </p:cNvSpPr>
          <p:nvPr>
            <p:ph idx="1"/>
          </p:nvPr>
        </p:nvSpPr>
        <p:spPr>
          <a:xfrm>
            <a:off x="440579" y="1757054"/>
            <a:ext cx="8825659" cy="4587149"/>
          </a:xfrm>
        </p:spPr>
        <p:txBody>
          <a:bodyPr>
            <a:normAutofit lnSpcReduction="10000"/>
          </a:bodyPr>
          <a:lstStyle/>
          <a:p>
            <a:pPr algn="l" rtl="0">
              <a:buFont typeface="+mj-lt"/>
              <a:buAutoNum type="arabicPeriod"/>
            </a:pPr>
            <a:r>
              <a:rPr lang="en-US" sz="2800" dirty="0">
                <a:latin typeface="Arial Rounded MT Bold" panose="020F0704030504030204" pitchFamily="34" charset="0"/>
              </a:rPr>
              <a:t>Anterior or posterior uveitis</a:t>
            </a:r>
          </a:p>
          <a:p>
            <a:pPr marL="0" indent="0" algn="l" rtl="0">
              <a:buNone/>
            </a:pPr>
            <a:r>
              <a:rPr lang="en-US" sz="2800" dirty="0">
                <a:latin typeface="Arial Rounded MT Bold" panose="020F0704030504030204" pitchFamily="34" charset="0"/>
              </a:rPr>
              <a:t> </a:t>
            </a:r>
          </a:p>
          <a:p>
            <a:pPr marL="0" indent="0" algn="l" rtl="0">
              <a:buNone/>
            </a:pPr>
            <a:endParaRPr lang="en-US" sz="2800" dirty="0">
              <a:latin typeface="Arial Rounded MT Bold" panose="020F0704030504030204" pitchFamily="34" charset="0"/>
            </a:endParaRPr>
          </a:p>
          <a:p>
            <a:pPr marL="0" indent="0" algn="l" rtl="0">
              <a:buNone/>
            </a:pPr>
            <a:endParaRPr lang="en-US" sz="2800" dirty="0">
              <a:latin typeface="Arial Rounded MT Bold" panose="020F0704030504030204" pitchFamily="34" charset="0"/>
            </a:endParaRPr>
          </a:p>
          <a:p>
            <a:pPr marL="0" indent="0" algn="l" rtl="0">
              <a:buNone/>
            </a:pPr>
            <a:endParaRPr lang="en-US" sz="2800" dirty="0">
              <a:latin typeface="Arial Rounded MT Bold" panose="020F0704030504030204" pitchFamily="34" charset="0"/>
            </a:endParaRPr>
          </a:p>
          <a:p>
            <a:pPr marL="0" indent="0" algn="l" rtl="0">
              <a:buNone/>
            </a:pPr>
            <a:endParaRPr lang="en-US" sz="2800" dirty="0">
              <a:latin typeface="Arial Rounded MT Bold" panose="020F0704030504030204" pitchFamily="34" charset="0"/>
            </a:endParaRPr>
          </a:p>
          <a:p>
            <a:pPr marL="0" indent="0" algn="l" rtl="0">
              <a:buNone/>
            </a:pPr>
            <a:endParaRPr lang="en-US" sz="2800" dirty="0">
              <a:latin typeface="Arial Rounded MT Bold" panose="020F0704030504030204" pitchFamily="34" charset="0"/>
            </a:endParaRPr>
          </a:p>
          <a:p>
            <a:pPr marL="514350" indent="-514350" algn="l" rtl="0">
              <a:buFont typeface="+mj-lt"/>
              <a:buAutoNum type="arabicPeriod" startAt="2"/>
            </a:pPr>
            <a:r>
              <a:rPr lang="en-US" sz="2800" dirty="0">
                <a:latin typeface="Arial Rounded MT Bold" panose="020F0704030504030204" pitchFamily="34" charset="0"/>
              </a:rPr>
              <a:t>Retinal vasculitis</a:t>
            </a:r>
          </a:p>
          <a:p>
            <a:pPr algn="l" rtl="0"/>
            <a:endParaRPr lang="ar-IQ" sz="280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1054" y="2272002"/>
            <a:ext cx="4357101" cy="3263619"/>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73445" y="1675204"/>
            <a:ext cx="4600156" cy="445721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490886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3346" y="559592"/>
            <a:ext cx="11148533" cy="5247649"/>
          </a:xfrm>
          <a:prstGeom prst="rect">
            <a:avLst/>
          </a:prstGeom>
        </p:spPr>
      </p:pic>
    </p:spTree>
    <p:extLst>
      <p:ext uri="{BB962C8B-B14F-4D97-AF65-F5344CB8AC3E}">
        <p14:creationId xmlns:p14="http://schemas.microsoft.com/office/powerpoint/2010/main" val="1615552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8486" y="641684"/>
            <a:ext cx="10567029" cy="1155031"/>
          </a:xfrm>
        </p:spPr>
        <p:txBody>
          <a:bodyPr>
            <a:noAutofit/>
          </a:bodyPr>
          <a:lstStyle/>
          <a:p>
            <a:pPr algn="ctr"/>
            <a:r>
              <a:rPr lang="en-US" sz="4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Rounded MT Bold" panose="020F0704030504030204" pitchFamily="34" charset="0"/>
              </a:rPr>
              <a:t>Hypopyon in a patient with Behçet’s disease</a:t>
            </a:r>
            <a:endParaRPr lang="ar-IQ" sz="4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Rounded MT Bold" panose="020F0704030504030204" pitchFamily="34"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641558" y="1925051"/>
            <a:ext cx="4969043" cy="372678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038258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6558" y="641684"/>
            <a:ext cx="9603701" cy="681789"/>
          </a:xfrm>
        </p:spPr>
        <p:txBody>
          <a:bodyPr/>
          <a:lstStyle/>
          <a:p>
            <a:pPr algn="ctr" rtl="0"/>
            <a:r>
              <a:rPr lang="en-US" sz="4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Rounded MT Bold" panose="020F0704030504030204" pitchFamily="34" charset="0"/>
              </a:rPr>
              <a:t>Arthritis</a:t>
            </a:r>
            <a:endParaRPr lang="ar-IQ" sz="4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Rounded MT Bold" panose="020F0704030504030204" pitchFamily="34"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134684776"/>
              </p:ext>
            </p:extLst>
          </p:nvPr>
        </p:nvGraphicFramePr>
        <p:xfrm>
          <a:off x="681329" y="1906815"/>
          <a:ext cx="10964475" cy="34163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51175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6137" y="882316"/>
            <a:ext cx="9603701" cy="762000"/>
          </a:xfrm>
        </p:spPr>
        <p:txBody>
          <a:bodyPr/>
          <a:lstStyle/>
          <a:p>
            <a:r>
              <a:rPr lang="en-US" sz="4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Rounded MT Bold" panose="020F0704030504030204" pitchFamily="34" charset="0"/>
              </a:rPr>
              <a:t>Neurological Involvement (5%)</a:t>
            </a:r>
            <a:endParaRPr lang="ar-IQ" sz="4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423594122"/>
              </p:ext>
            </p:extLst>
          </p:nvPr>
        </p:nvGraphicFramePr>
        <p:xfrm>
          <a:off x="1154954" y="2603500"/>
          <a:ext cx="10331193" cy="29470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01056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p:cNvGraphicFramePr>
            <a:graphicFrameLocks noGrp="1"/>
          </p:cNvGraphicFramePr>
          <p:nvPr>
            <p:ph idx="1"/>
            <p:extLst>
              <p:ext uri="{D42A27DB-BD31-4B8C-83A1-F6EECF244321}">
                <p14:modId xmlns:p14="http://schemas.microsoft.com/office/powerpoint/2010/main" val="3005573110"/>
              </p:ext>
            </p:extLst>
          </p:nvPr>
        </p:nvGraphicFramePr>
        <p:xfrm>
          <a:off x="705853" y="1547479"/>
          <a:ext cx="7673808" cy="21742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744880" y="880867"/>
            <a:ext cx="2807348" cy="448707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4020847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217" y="240632"/>
            <a:ext cx="9603701" cy="890336"/>
          </a:xfrm>
        </p:spPr>
        <p:txBody>
          <a:bodyPr/>
          <a:lstStyle/>
          <a:p>
            <a:pPr algn="ctr"/>
            <a:r>
              <a:rPr lang="en-US" sz="4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Rounded MT Bold" panose="020F0704030504030204" pitchFamily="34" charset="0"/>
              </a:rPr>
              <a:t>Diagnosis</a:t>
            </a:r>
            <a:endParaRPr lang="ar-IQ" sz="4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Rounded MT Bold" panose="020F0704030504030204" pitchFamily="34" charset="0"/>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733934855"/>
              </p:ext>
            </p:extLst>
          </p:nvPr>
        </p:nvGraphicFramePr>
        <p:xfrm>
          <a:off x="368969" y="1347943"/>
          <a:ext cx="11582400" cy="25823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308412" y="4135991"/>
            <a:ext cx="3786660" cy="231343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579052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
            <a:ext cx="12192000" cy="6858001"/>
          </a:xfrm>
        </p:spPr>
      </p:pic>
    </p:spTree>
    <p:extLst>
      <p:ext uri="{BB962C8B-B14F-4D97-AF65-F5344CB8AC3E}">
        <p14:creationId xmlns:p14="http://schemas.microsoft.com/office/powerpoint/2010/main" val="409275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2811" y="421106"/>
            <a:ext cx="9603701" cy="701842"/>
          </a:xfrm>
        </p:spPr>
        <p:txBody>
          <a:bodyPr/>
          <a:lstStyle/>
          <a:p>
            <a:pPr algn="ctr" rtl="0"/>
            <a:r>
              <a:rPr lang="en-US" sz="4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Rounded MT Bold" panose="020F0704030504030204" pitchFamily="34" charset="0"/>
              </a:rPr>
              <a:t>Diagnostic criteria </a:t>
            </a:r>
            <a:endParaRPr lang="ar-IQ" sz="4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Rounded MT Bold" panose="020F0704030504030204" pitchFamily="34" charset="0"/>
            </a:endParaRPr>
          </a:p>
        </p:txBody>
      </p:sp>
      <p:graphicFrame>
        <p:nvGraphicFramePr>
          <p:cNvPr id="7" name="Diagram 6"/>
          <p:cNvGraphicFramePr/>
          <p:nvPr>
            <p:extLst>
              <p:ext uri="{D42A27DB-BD31-4B8C-83A1-F6EECF244321}">
                <p14:modId xmlns:p14="http://schemas.microsoft.com/office/powerpoint/2010/main" val="1707235607"/>
              </p:ext>
            </p:extLst>
          </p:nvPr>
        </p:nvGraphicFramePr>
        <p:xfrm>
          <a:off x="481263" y="1315452"/>
          <a:ext cx="11454064" cy="51036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62979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305723" y="533400"/>
            <a:ext cx="9603701" cy="717884"/>
          </a:xfrm>
        </p:spPr>
        <p:txBody>
          <a:bodyPr/>
          <a:lstStyle/>
          <a:p>
            <a:pPr algn="ctr" rtl="0"/>
            <a:r>
              <a:rPr lang="en-US" sz="4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Rounded MT Bold" panose="020F0704030504030204" pitchFamily="34" charset="0"/>
              </a:rPr>
              <a:t>Treatment </a:t>
            </a:r>
            <a:endParaRPr lang="ar-IQ" sz="4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Rounded MT Bold" panose="020F0704030504030204" pitchFamily="34" charset="0"/>
            </a:endParaRPr>
          </a:p>
        </p:txBody>
      </p:sp>
      <p:sp>
        <p:nvSpPr>
          <p:cNvPr id="3" name="Content Placeholder 2"/>
          <p:cNvSpPr>
            <a:spLocks noGrp="1"/>
          </p:cNvSpPr>
          <p:nvPr>
            <p:ph idx="1"/>
          </p:nvPr>
        </p:nvSpPr>
        <p:spPr>
          <a:xfrm>
            <a:off x="507583" y="1534648"/>
            <a:ext cx="9280525" cy="3416300"/>
          </a:xfrm>
        </p:spPr>
        <p:txBody>
          <a:bodyPr>
            <a:noAutofit/>
          </a:bodyPr>
          <a:lstStyle/>
          <a:p>
            <a:pPr marL="0" indent="0" algn="l" rtl="0">
              <a:buNone/>
            </a:pPr>
            <a:r>
              <a:rPr lang="en-US" sz="2800" dirty="0">
                <a:latin typeface="Arial Rounded MT Bold" panose="020F0704030504030204" pitchFamily="34" charset="0"/>
              </a:rPr>
              <a:t>Oral ulceration can be managed with </a:t>
            </a:r>
          </a:p>
          <a:p>
            <a:pPr algn="l" rtl="0"/>
            <a:r>
              <a:rPr lang="en-US" sz="2800" dirty="0">
                <a:latin typeface="Arial Rounded MT Bold" panose="020F0704030504030204" pitchFamily="34" charset="0"/>
              </a:rPr>
              <a:t>Topical glucocorticoid preparations (soluble prednisolone mouthwashes, glucocorticoid pastes)</a:t>
            </a:r>
            <a:endParaRPr lang="ar-IQ" sz="2800" dirty="0">
              <a:latin typeface="Arial Rounded MT Bold" panose="020F0704030504030204" pitchFamily="34" charset="0"/>
            </a:endParaRP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28251" b="25636"/>
          <a:stretch/>
        </p:blipFill>
        <p:spPr>
          <a:xfrm>
            <a:off x="2315364" y="3525169"/>
            <a:ext cx="5748026" cy="2650633"/>
          </a:xfrm>
          <a:prstGeom prst="rect">
            <a:avLst/>
          </a:prstGeom>
          <a:ln>
            <a:noFill/>
          </a:ln>
          <a:effectLst>
            <a:softEdge rad="112500"/>
          </a:effectLst>
        </p:spPr>
      </p:pic>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t="3466"/>
          <a:stretch/>
        </p:blipFill>
        <p:spPr>
          <a:xfrm>
            <a:off x="9980613" y="1283620"/>
            <a:ext cx="1857623" cy="448309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227747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44380" y="1036625"/>
            <a:ext cx="11919284" cy="3828143"/>
          </a:xfrm>
        </p:spPr>
        <p:txBody>
          <a:bodyPr>
            <a:normAutofit/>
          </a:bodyPr>
          <a:lstStyle/>
          <a:p>
            <a:pPr algn="l" rtl="0"/>
            <a:r>
              <a:rPr lang="en-US" sz="2800" dirty="0">
                <a:latin typeface="Arial Rounded MT Bold" panose="020F0704030504030204" pitchFamily="34" charset="0"/>
              </a:rPr>
              <a:t>Colchicine can be effective for erythema nodosum &amp; arthralgia </a:t>
            </a:r>
          </a:p>
          <a:p>
            <a:pPr algn="l" rtl="0"/>
            <a:r>
              <a:rPr lang="en-US" sz="2800" dirty="0">
                <a:latin typeface="Arial Rounded MT Bold" panose="020F0704030504030204" pitchFamily="34" charset="0"/>
              </a:rPr>
              <a:t>Thalidomide (100–300 mg per day for 28 days initially) is very effective for resistant oral and genital ulceration but is teratogenic and neurotoxic</a:t>
            </a:r>
          </a:p>
          <a:p>
            <a:pPr algn="l" rtl="0"/>
            <a:endParaRPr lang="ar-IQ" dirty="0"/>
          </a:p>
        </p:txBody>
      </p:sp>
      <p:pic>
        <p:nvPicPr>
          <p:cNvPr id="4" name="Content Placeholder 3"/>
          <p:cNvPicPr>
            <a:picLocks noChangeAspect="1"/>
          </p:cNvPicPr>
          <p:nvPr/>
        </p:nvPicPr>
        <p:blipFill rotWithShape="1">
          <a:blip r:embed="rId2">
            <a:extLst>
              <a:ext uri="{28A0092B-C50C-407E-A947-70E740481C1C}">
                <a14:useLocalDpi xmlns:a14="http://schemas.microsoft.com/office/drawing/2010/main" val="0"/>
              </a:ext>
            </a:extLst>
          </a:blip>
          <a:srcRect t="15898" b="20513"/>
          <a:stretch/>
        </p:blipFill>
        <p:spPr>
          <a:xfrm>
            <a:off x="1601003" y="3639632"/>
            <a:ext cx="4819482" cy="2376157"/>
          </a:xfrm>
          <a:prstGeom prst="rect">
            <a:avLst/>
          </a:prstGeom>
          <a:ln>
            <a:noFill/>
          </a:ln>
          <a:effectLst>
            <a:softEdge rad="112500"/>
          </a:effectLst>
        </p:spPr>
      </p:pic>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50000"/>
          <a:stretch/>
        </p:blipFill>
        <p:spPr bwMode="auto">
          <a:xfrm>
            <a:off x="7594789" y="3457052"/>
            <a:ext cx="3602600" cy="26867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00995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71108" y="717406"/>
            <a:ext cx="11680260" cy="3956957"/>
          </a:xfrm>
        </p:spPr>
        <p:txBody>
          <a:bodyPr>
            <a:noAutofit/>
          </a:bodyPr>
          <a:lstStyle/>
          <a:p>
            <a:pPr marL="0" lvl="0" indent="0" algn="l" rtl="0">
              <a:buClr>
                <a:srgbClr val="B01513"/>
              </a:buClr>
              <a:buNone/>
            </a:pPr>
            <a:r>
              <a:rPr lang="en-US" sz="4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Rounded MT Bold" panose="020F0704030504030204" pitchFamily="34" charset="0"/>
              </a:rPr>
              <a:t>Systemic Disease </a:t>
            </a:r>
          </a:p>
          <a:p>
            <a:pPr lvl="0" algn="l" rtl="0">
              <a:buClr>
                <a:srgbClr val="B01513"/>
              </a:buClr>
            </a:pPr>
            <a:r>
              <a:rPr lang="en-US" sz="2800" dirty="0">
                <a:solidFill>
                  <a:prstClr val="black">
                    <a:lumMod val="75000"/>
                    <a:lumOff val="25000"/>
                  </a:prstClr>
                </a:solidFill>
                <a:latin typeface="Arial Rounded MT Bold" panose="020F0704030504030204" pitchFamily="34" charset="0"/>
              </a:rPr>
              <a:t>Systemic corticosteroids alone or in combination with other immunosuppressive agents such as </a:t>
            </a:r>
            <a:r>
              <a:rPr lang="en-US" sz="2800">
                <a:solidFill>
                  <a:prstClr val="black">
                    <a:lumMod val="75000"/>
                    <a:lumOff val="25000"/>
                  </a:prstClr>
                </a:solidFill>
                <a:latin typeface="Arial Rounded MT Bold" panose="020F0704030504030204" pitchFamily="34" charset="0"/>
              </a:rPr>
              <a:t>azathioprine, cyclosporine</a:t>
            </a:r>
            <a:r>
              <a:rPr lang="en-US" sz="2800" dirty="0">
                <a:solidFill>
                  <a:prstClr val="black">
                    <a:lumMod val="75000"/>
                    <a:lumOff val="25000"/>
                  </a:prstClr>
                </a:solidFill>
                <a:latin typeface="Arial Rounded MT Bold" panose="020F0704030504030204" pitchFamily="34" charset="0"/>
              </a:rPr>
              <a:t>, cyclophosphamide &amp; IFN-α</a:t>
            </a:r>
            <a:endParaRPr lang="ar-IQ" sz="2800" dirty="0">
              <a:solidFill>
                <a:prstClr val="black">
                  <a:lumMod val="75000"/>
                  <a:lumOff val="25000"/>
                </a:prstClr>
              </a:solidFill>
              <a:latin typeface="Arial Rounded MT Bold" panose="020F0704030504030204" pitchFamily="34" charset="0"/>
            </a:endParaRPr>
          </a:p>
          <a:p>
            <a:pPr marL="0" lvl="0" indent="0" algn="l" rtl="0">
              <a:lnSpc>
                <a:spcPct val="107000"/>
              </a:lnSpc>
              <a:spcBef>
                <a:spcPts val="1200"/>
              </a:spcBef>
              <a:spcAft>
                <a:spcPts val="800"/>
              </a:spcAft>
              <a:buNone/>
            </a:pPr>
            <a:r>
              <a:rPr lang="en-US" sz="4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Rounded MT Bold" panose="020F0704030504030204" pitchFamily="34" charset="0"/>
                <a:ea typeface="Calibri"/>
                <a:cs typeface="Arial"/>
              </a:rPr>
              <a:t>Eye Disease</a:t>
            </a:r>
          </a:p>
          <a:p>
            <a:pPr algn="l" rtl="0">
              <a:lnSpc>
                <a:spcPct val="107000"/>
              </a:lnSpc>
            </a:pPr>
            <a:r>
              <a:rPr lang="en-US" sz="2800" dirty="0">
                <a:solidFill>
                  <a:schemeClr val="tx1"/>
                </a:solidFill>
                <a:latin typeface="Arial Rounded MT Bold" panose="020F0704030504030204" pitchFamily="34" charset="0"/>
                <a:ea typeface="Calibri"/>
                <a:cs typeface="Arial"/>
              </a:rPr>
              <a:t>The standard of care is prednisone plus azathioprine</a:t>
            </a:r>
          </a:p>
          <a:p>
            <a:pPr algn="l" rtl="0">
              <a:lnSpc>
                <a:spcPct val="107000"/>
              </a:lnSpc>
            </a:pPr>
            <a:r>
              <a:rPr lang="en-US" sz="2800" dirty="0">
                <a:solidFill>
                  <a:schemeClr val="tx1"/>
                </a:solidFill>
                <a:latin typeface="Arial Rounded MT Bold" panose="020F0704030504030204" pitchFamily="34" charset="0"/>
                <a:ea typeface="Calibri"/>
                <a:cs typeface="Arial"/>
              </a:rPr>
              <a:t>If this combination is not successful, one of the mentioned immunosuppressive agents or mycophenolate mofetil can be substituted for azathioprine</a:t>
            </a:r>
          </a:p>
          <a:p>
            <a:pPr algn="l" rtl="0"/>
            <a:endParaRPr lang="ar-IQ" sz="2800" dirty="0">
              <a:latin typeface="Arial Rounded MT Bold" panose="020F0704030504030204" pitchFamily="34" charset="0"/>
            </a:endParaRPr>
          </a:p>
        </p:txBody>
      </p:sp>
    </p:spTree>
    <p:extLst>
      <p:ext uri="{BB962C8B-B14F-4D97-AF65-F5344CB8AC3E}">
        <p14:creationId xmlns:p14="http://schemas.microsoft.com/office/powerpoint/2010/main" val="19743446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596490" y="0"/>
            <a:ext cx="3416300" cy="3416300"/>
          </a:xfrm>
        </p:spPr>
      </p:pic>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13573" t="38772" r="13284" b="25310"/>
          <a:stretch/>
        </p:blipFill>
        <p:spPr>
          <a:xfrm>
            <a:off x="3947885" y="874902"/>
            <a:ext cx="3599543" cy="1767633"/>
          </a:xfrm>
          <a:prstGeom prst="rect">
            <a:avLst/>
          </a:prstGeom>
          <a:ln>
            <a:noFill/>
          </a:ln>
          <a:effectLst>
            <a:softEdge rad="112500"/>
          </a:effectLst>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91086" y="3568473"/>
            <a:ext cx="2652561" cy="2652561"/>
          </a:xfrm>
          <a:prstGeom prst="rect">
            <a:avLst/>
          </a:prstGeom>
        </p:spPr>
      </p:pic>
      <p:pic>
        <p:nvPicPr>
          <p:cNvPr id="10" name="Picture 9"/>
          <p:cNvPicPr>
            <a:picLocks noChangeAspect="1"/>
          </p:cNvPicPr>
          <p:nvPr/>
        </p:nvPicPr>
        <p:blipFill rotWithShape="1">
          <a:blip r:embed="rId5">
            <a:extLst>
              <a:ext uri="{28A0092B-C50C-407E-A947-70E740481C1C}">
                <a14:useLocalDpi xmlns:a14="http://schemas.microsoft.com/office/drawing/2010/main" val="0"/>
              </a:ext>
            </a:extLst>
          </a:blip>
          <a:srcRect l="19600" t="15429" r="17543" b="17371"/>
          <a:stretch/>
        </p:blipFill>
        <p:spPr>
          <a:xfrm>
            <a:off x="2053771" y="3629403"/>
            <a:ext cx="2430156" cy="2598057"/>
          </a:xfrm>
          <a:prstGeom prst="rect">
            <a:avLst/>
          </a:prstGeom>
        </p:spPr>
      </p:pic>
      <p:pic>
        <p:nvPicPr>
          <p:cNvPr id="11" name="Picture 10"/>
          <p:cNvPicPr>
            <a:picLocks noChangeAspect="1"/>
          </p:cNvPicPr>
          <p:nvPr/>
        </p:nvPicPr>
        <p:blipFill rotWithShape="1">
          <a:blip r:embed="rId6">
            <a:extLst>
              <a:ext uri="{28A0092B-C50C-407E-A947-70E740481C1C}">
                <a14:useLocalDpi xmlns:a14="http://schemas.microsoft.com/office/drawing/2010/main" val="0"/>
              </a:ext>
            </a:extLst>
          </a:blip>
          <a:srcRect l="11729" t="25192" r="10556" b="32649"/>
          <a:stretch/>
        </p:blipFill>
        <p:spPr>
          <a:xfrm>
            <a:off x="362857" y="874902"/>
            <a:ext cx="3381829" cy="1834587"/>
          </a:xfrm>
          <a:prstGeom prst="rect">
            <a:avLst/>
          </a:prstGeom>
        </p:spPr>
      </p:pic>
    </p:spTree>
    <p:extLst>
      <p:ext uri="{BB962C8B-B14F-4D97-AF65-F5344CB8AC3E}">
        <p14:creationId xmlns:p14="http://schemas.microsoft.com/office/powerpoint/2010/main" val="1594689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67044" y="530720"/>
            <a:ext cx="5843556" cy="5914530"/>
          </a:xfrm>
        </p:spPr>
      </p:pic>
    </p:spTree>
    <p:extLst>
      <p:ext uri="{BB962C8B-B14F-4D97-AF65-F5344CB8AC3E}">
        <p14:creationId xmlns:p14="http://schemas.microsoft.com/office/powerpoint/2010/main" val="5669076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3691" y="411480"/>
            <a:ext cx="9603701" cy="701040"/>
          </a:xfrm>
        </p:spPr>
        <p:txBody>
          <a:bodyPr/>
          <a:lstStyle/>
          <a:p>
            <a:pPr algn="ctr"/>
            <a:r>
              <a:rPr lang="en-US" sz="4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Rounded MT Bold" panose="020F0704030504030204" pitchFamily="34" charset="0"/>
              </a:rPr>
              <a:t>Epidemiology</a:t>
            </a:r>
            <a:endParaRPr lang="ar-IQ" sz="4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Rounded MT Bold" panose="020F0704030504030204" pitchFamily="34"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278492038"/>
              </p:ext>
            </p:extLst>
          </p:nvPr>
        </p:nvGraphicFramePr>
        <p:xfrm>
          <a:off x="497303" y="1411705"/>
          <a:ext cx="11454065" cy="449178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0538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chemeClr val="accent5">
            <a:lumMod val="40000"/>
            <a:lumOff val="60000"/>
            <a:alpha val="37000"/>
          </a:schemeClr>
        </a:solidFill>
        <a:effectLst/>
      </p:bgPr>
    </p:bg>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06" y="0"/>
            <a:ext cx="12190095" cy="6858000"/>
          </a:xfrm>
        </p:spPr>
      </p:pic>
    </p:spTree>
    <p:extLst>
      <p:ext uri="{BB962C8B-B14F-4D97-AF65-F5344CB8AC3E}">
        <p14:creationId xmlns:p14="http://schemas.microsoft.com/office/powerpoint/2010/main" val="906853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481576" y="5527572"/>
            <a:ext cx="8825659" cy="706964"/>
          </a:xfrm>
        </p:spPr>
        <p:txBody>
          <a:bodyPr>
            <a:normAutofit fontScale="90000"/>
          </a:bodyPr>
          <a:lstStyle/>
          <a:p>
            <a:pPr algn="ctr"/>
            <a:r>
              <a:rPr lang="en-US" sz="2400" dirty="0">
                <a:solidFill>
                  <a:schemeClr val="tx1"/>
                </a:solidFill>
                <a:latin typeface="Arial Rounded MT Bold" panose="020F0704030504030204" pitchFamily="34" charset="0"/>
              </a:rPr>
              <a:t>Hulusi Behçe 1889-1948</a:t>
            </a:r>
            <a:br>
              <a:rPr lang="ar-IQ" sz="2400" dirty="0">
                <a:solidFill>
                  <a:schemeClr val="tx1"/>
                </a:solidFill>
                <a:latin typeface="Arial Rounded MT Bold" panose="020F0704030504030204" pitchFamily="34" charset="0"/>
              </a:rPr>
            </a:br>
            <a:r>
              <a:rPr lang="en-US" sz="2400" dirty="0">
                <a:solidFill>
                  <a:schemeClr val="tx1"/>
                </a:solidFill>
                <a:latin typeface="Arial Rounded MT Bold" panose="020F0704030504030204" pitchFamily="34" charset="0"/>
              </a:rPr>
              <a:t>Turkish Dermatologist </a:t>
            </a:r>
            <a:endParaRPr lang="ar-IQ" sz="2400" dirty="0">
              <a:solidFill>
                <a:schemeClr val="tx1"/>
              </a:solidFill>
              <a:latin typeface="Arial Rounded MT Bold" panose="020F0704030504030204" pitchFamily="34" charset="0"/>
            </a:endParaRP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175760" y="301814"/>
            <a:ext cx="3437292" cy="5225758"/>
          </a:xfrm>
          <a:prstGeom prst="ellipse">
            <a:avLst/>
          </a:prstGeom>
          <a:ln>
            <a:noFill/>
          </a:ln>
          <a:effectLst>
            <a:softEdge rad="112500"/>
          </a:effectLst>
        </p:spPr>
      </p:pic>
    </p:spTree>
    <p:extLst>
      <p:ext uri="{BB962C8B-B14F-4D97-AF65-F5344CB8AC3E}">
        <p14:creationId xmlns:p14="http://schemas.microsoft.com/office/powerpoint/2010/main" val="3178219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61851" y="487680"/>
            <a:ext cx="9603701" cy="822960"/>
          </a:xfrm>
        </p:spPr>
        <p:txBody>
          <a:bodyPr/>
          <a:lstStyle/>
          <a:p>
            <a:pPr algn="ctr"/>
            <a:r>
              <a:rPr lang="en-US" sz="4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Rounded MT Bold" panose="020F0704030504030204" pitchFamily="34" charset="0"/>
              </a:rPr>
              <a:t>Clinical Features </a:t>
            </a:r>
            <a:endParaRPr lang="ar-IQ" sz="4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Rounded MT Bold" panose="020F0704030504030204" pitchFamily="34" charset="0"/>
            </a:endParaRPr>
          </a:p>
        </p:txBody>
      </p:sp>
      <p:sp>
        <p:nvSpPr>
          <p:cNvPr id="3" name="Content Placeholder 2"/>
          <p:cNvSpPr>
            <a:spLocks noGrp="1"/>
          </p:cNvSpPr>
          <p:nvPr>
            <p:ph idx="1"/>
          </p:nvPr>
        </p:nvSpPr>
        <p:spPr/>
        <p:txBody>
          <a:bodyPr>
            <a:noAutofit/>
          </a:bodyPr>
          <a:lstStyle/>
          <a:p>
            <a:pPr marL="0" indent="0" algn="l" rtl="0">
              <a:buNone/>
            </a:pPr>
            <a:r>
              <a:rPr lang="en-US" sz="2800" dirty="0">
                <a:latin typeface="Arial Rounded MT Bold" panose="020F0704030504030204" pitchFamily="34" charset="0"/>
              </a:rPr>
              <a:t>Oral ulcers (universal)</a:t>
            </a:r>
          </a:p>
          <a:p>
            <a:pPr algn="l" rtl="0"/>
            <a:r>
              <a:rPr lang="en-US" sz="2800" dirty="0">
                <a:latin typeface="Arial Rounded MT Bold" panose="020F0704030504030204" pitchFamily="34" charset="0"/>
              </a:rPr>
              <a:t>Deep and multiple</a:t>
            </a:r>
          </a:p>
          <a:p>
            <a:pPr algn="l" rtl="0"/>
            <a:r>
              <a:rPr lang="en-US" sz="2800" dirty="0">
                <a:latin typeface="Arial Rounded MT Bold" panose="020F0704030504030204" pitchFamily="34" charset="0"/>
              </a:rPr>
              <a:t>Last for 10–30 days</a:t>
            </a:r>
            <a:br>
              <a:rPr lang="en-US" sz="2800" dirty="0">
                <a:latin typeface="Arial Rounded MT Bold" panose="020F0704030504030204" pitchFamily="34" charset="0"/>
              </a:rPr>
            </a:br>
            <a:endParaRPr lang="ar-IQ" sz="2800" dirty="0">
              <a:latin typeface="Arial Rounded MT Bold" panose="020F0704030504030204" pitchFamily="34" charset="0"/>
            </a:endParaRPr>
          </a:p>
        </p:txBody>
      </p:sp>
      <p:sp>
        <p:nvSpPr>
          <p:cNvPr id="5" name="TextBox 4"/>
          <p:cNvSpPr txBox="1"/>
          <p:nvPr/>
        </p:nvSpPr>
        <p:spPr>
          <a:xfrm>
            <a:off x="6696841" y="2677400"/>
            <a:ext cx="3832412" cy="461665"/>
          </a:xfrm>
          <a:prstGeom prst="rect">
            <a:avLst/>
          </a:prstGeom>
          <a:noFill/>
        </p:spPr>
        <p:txBody>
          <a:bodyPr wrap="square" rtlCol="1">
            <a:spAutoFit/>
          </a:bodyPr>
          <a:lstStyle/>
          <a:p>
            <a:r>
              <a:rPr lang="en-US" sz="2400" dirty="0">
                <a:latin typeface="Arial Rounded MT Bold" panose="020F0704030504030204" pitchFamily="34" charset="0"/>
              </a:rPr>
              <a:t>Unlike aphthous ulcers</a:t>
            </a:r>
            <a:endParaRPr lang="ar-IQ" sz="2400" dirty="0">
              <a:latin typeface="Arial Rounded MT Bold" panose="020F0704030504030204" pitchFamily="34" charset="0"/>
            </a:endParaRPr>
          </a:p>
        </p:txBody>
      </p:sp>
      <p:sp>
        <p:nvSpPr>
          <p:cNvPr id="6" name="Right Brace 5"/>
          <p:cNvSpPr/>
          <p:nvPr/>
        </p:nvSpPr>
        <p:spPr>
          <a:xfrm>
            <a:off x="5402132" y="2558610"/>
            <a:ext cx="1172789" cy="699247"/>
          </a:xfrm>
          <a:prstGeom prst="rightBrace">
            <a:avLst/>
          </a:prstGeom>
        </p:spPr>
        <p:style>
          <a:lnRef idx="1">
            <a:schemeClr val="accent1"/>
          </a:lnRef>
          <a:fillRef idx="0">
            <a:schemeClr val="accent1"/>
          </a:fillRef>
          <a:effectRef idx="0">
            <a:schemeClr val="accent1"/>
          </a:effectRef>
          <a:fontRef idx="minor">
            <a:schemeClr val="tx1"/>
          </a:fontRef>
        </p:style>
        <p:txBody>
          <a:bodyPr rtlCol="1" anchor="ctr"/>
          <a:lstStyle/>
          <a:p>
            <a:pPr algn="ctr"/>
            <a:endParaRPr lang="ar-IQ"/>
          </a:p>
        </p:txBody>
      </p:sp>
    </p:spTree>
    <p:extLst>
      <p:ext uri="{BB962C8B-B14F-4D97-AF65-F5344CB8AC3E}">
        <p14:creationId xmlns:p14="http://schemas.microsoft.com/office/powerpoint/2010/main" val="2985159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905000" y="132337"/>
            <a:ext cx="3734544" cy="352841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88465" y="132336"/>
            <a:ext cx="4228610" cy="352841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01022" y="3752194"/>
            <a:ext cx="4550511" cy="2985135"/>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95073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330002" y="447018"/>
            <a:ext cx="9226175" cy="717923"/>
          </a:xfrm>
        </p:spPr>
        <p:txBody>
          <a:bodyPr>
            <a:noAutofit/>
          </a:bodyPr>
          <a:lstStyle/>
          <a:p>
            <a:pPr marL="0" indent="0" algn="l" rtl="0">
              <a:buNone/>
            </a:pPr>
            <a:r>
              <a:rPr lang="en-US" sz="4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Rounded MT Bold" panose="020F0704030504030204" pitchFamily="34" charset="0"/>
              </a:rPr>
              <a:t>Genital ulcers(60–80%) - </a:t>
            </a:r>
            <a:r>
              <a:rPr lang="en-US" sz="3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Rounded MT Bold" panose="020F0704030504030204" pitchFamily="34" charset="0"/>
              </a:rPr>
              <a:t>More Specific   </a:t>
            </a:r>
          </a:p>
          <a:p>
            <a:endParaRPr lang="ar-IQ" sz="4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0016" y="1636295"/>
            <a:ext cx="5799381" cy="4100343"/>
          </a:xfrm>
          <a:prstGeom prst="rect">
            <a:avLst/>
          </a:prstGeom>
        </p:spPr>
      </p:pic>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2160" t="2376" r="1803" b="2685"/>
          <a:stretch/>
        </p:blipFill>
        <p:spPr>
          <a:xfrm>
            <a:off x="6417943" y="1636295"/>
            <a:ext cx="5522235" cy="4100343"/>
          </a:xfrm>
          <a:prstGeom prst="rect">
            <a:avLst/>
          </a:prstGeom>
        </p:spPr>
      </p:pic>
    </p:spTree>
    <p:extLst>
      <p:ext uri="{BB962C8B-B14F-4D97-AF65-F5344CB8AC3E}">
        <p14:creationId xmlns:p14="http://schemas.microsoft.com/office/powerpoint/2010/main" val="134846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6766" y="340895"/>
            <a:ext cx="9603701" cy="653716"/>
          </a:xfrm>
        </p:spPr>
        <p:txBody>
          <a:bodyPr/>
          <a:lstStyle/>
          <a:p>
            <a:pPr algn="ctr" rtl="0"/>
            <a:r>
              <a:rPr lang="en-US" sz="4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Rounded MT Bold" panose="020F0704030504030204" pitchFamily="34" charset="0"/>
              </a:rPr>
              <a:t>Skin Lesions </a:t>
            </a:r>
            <a:endParaRPr lang="ar-IQ" sz="4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124521457"/>
              </p:ext>
            </p:extLst>
          </p:nvPr>
        </p:nvGraphicFramePr>
        <p:xfrm>
          <a:off x="786063" y="1507958"/>
          <a:ext cx="11053011" cy="50532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34395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Theme8">
  <a:themeElements>
    <a:clrScheme name="Watercolor_16x9">
      <a:dk1>
        <a:sysClr val="windowText" lastClr="000000"/>
      </a:dk1>
      <a:lt1>
        <a:sysClr val="window" lastClr="FFFFFF"/>
      </a:lt1>
      <a:dk2>
        <a:srgbClr val="09AFA7"/>
      </a:dk2>
      <a:lt2>
        <a:srgbClr val="AEF1EA"/>
      </a:lt2>
      <a:accent1>
        <a:srgbClr val="08CAC1"/>
      </a:accent1>
      <a:accent2>
        <a:srgbClr val="76C714"/>
      </a:accent2>
      <a:accent3>
        <a:srgbClr val="0E70C2"/>
      </a:accent3>
      <a:accent4>
        <a:srgbClr val="259F39"/>
      </a:accent4>
      <a:accent5>
        <a:srgbClr val="C8C015"/>
      </a:accent5>
      <a:accent6>
        <a:srgbClr val="444FDC"/>
      </a:accent6>
      <a:hlink>
        <a:srgbClr val="76C714"/>
      </a:hlink>
      <a:folHlink>
        <a:srgbClr val="7F7F7F"/>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12700"/>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Theme8" id="{7E63666C-939A-4800-AB24-54A7944A2282}" vid="{B9817188-057E-4DDE-8E8B-EF3F3E69FF0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Theme8</Template>
  <TotalTime>255</TotalTime>
  <Words>525</Words>
  <Application>Microsoft Office PowerPoint</Application>
  <PresentationFormat>Widescreen</PresentationFormat>
  <Paragraphs>81</Paragraphs>
  <Slides>25</Slides>
  <Notes>4</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Theme8</vt:lpstr>
      <vt:lpstr>Behçet’s Disease  ( Part 3)</vt:lpstr>
      <vt:lpstr>PowerPoint Presentation</vt:lpstr>
      <vt:lpstr>Epidemiology</vt:lpstr>
      <vt:lpstr>PowerPoint Presentation</vt:lpstr>
      <vt:lpstr>Hulusi Behçe 1889-1948 Turkish Dermatologist </vt:lpstr>
      <vt:lpstr>Clinical Features </vt:lpstr>
      <vt:lpstr>PowerPoint Presentation</vt:lpstr>
      <vt:lpstr>PowerPoint Presentation</vt:lpstr>
      <vt:lpstr>Skin Lesions </vt:lpstr>
      <vt:lpstr>Erythema Nodosum</vt:lpstr>
      <vt:lpstr>Acneiform lesions</vt:lpstr>
      <vt:lpstr>Migratory Thrombophlebitis </vt:lpstr>
      <vt:lpstr>Ocular involvement is common</vt:lpstr>
      <vt:lpstr>PowerPoint Presentation</vt:lpstr>
      <vt:lpstr>Hypopyon in a patient with Behçet’s disease</vt:lpstr>
      <vt:lpstr>Arthritis</vt:lpstr>
      <vt:lpstr>Neurological Involvement (5%)</vt:lpstr>
      <vt:lpstr>PowerPoint Presentation</vt:lpstr>
      <vt:lpstr>Diagnosis</vt:lpstr>
      <vt:lpstr>Diagnostic criteria </vt:lpstr>
      <vt:lpstr>Treatment </vt:lpstr>
      <vt:lpstr>PowerPoint Presentation</vt:lpstr>
      <vt:lpstr>PowerPoint Presentation</vt:lpstr>
      <vt:lpstr>PowerPoint Presentation</vt:lpstr>
      <vt:lpstr>PowerPoint Presentation</vt:lpstr>
    </vt:vector>
  </TitlesOfParts>
  <Company>Microsoft (C)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Behçet’s Disease</dc:title>
  <dc:creator>MS-2017</dc:creator>
  <cp:lastModifiedBy>Mustafaomranah1978@outlook.com</cp:lastModifiedBy>
  <cp:revision>27</cp:revision>
  <dcterms:created xsi:type="dcterms:W3CDTF">2021-12-10T07:48:33Z</dcterms:created>
  <dcterms:modified xsi:type="dcterms:W3CDTF">2023-03-01T13:57:21Z</dcterms:modified>
</cp:coreProperties>
</file>